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ppt/notesSlides/notesSlide399.xml" ContentType="application/vnd.openxmlformats-officedocument.presentationml.notesSlide+xml"/>
  <Override PartName="/ppt/notesSlides/notesSlide400.xml" ContentType="application/vnd.openxmlformats-officedocument.presentationml.notesSlide+xml"/>
  <Override PartName="/ppt/notesSlides/notesSlide401.xml" ContentType="application/vnd.openxmlformats-officedocument.presentationml.notesSlide+xml"/>
  <Override PartName="/ppt/notesSlides/notesSlide402.xml" ContentType="application/vnd.openxmlformats-officedocument.presentationml.notesSlide+xml"/>
  <Override PartName="/ppt/notesSlides/notesSlide403.xml" ContentType="application/vnd.openxmlformats-officedocument.presentationml.notesSlide+xml"/>
  <Override PartName="/ppt/notesSlides/notesSlide404.xml" ContentType="application/vnd.openxmlformats-officedocument.presentationml.notesSlide+xml"/>
  <Override PartName="/ppt/notesSlides/notesSlide405.xml" ContentType="application/vnd.openxmlformats-officedocument.presentationml.notesSlide+xml"/>
  <Override PartName="/ppt/notesSlides/notesSlide406.xml" ContentType="application/vnd.openxmlformats-officedocument.presentationml.notesSlide+xml"/>
  <Override PartName="/ppt/notesSlides/notesSlide407.xml" ContentType="application/vnd.openxmlformats-officedocument.presentationml.notesSlide+xml"/>
  <Override PartName="/ppt/notesSlides/notesSlide408.xml" ContentType="application/vnd.openxmlformats-officedocument.presentationml.notesSlide+xml"/>
  <Override PartName="/ppt/notesSlides/notesSlide409.xml" ContentType="application/vnd.openxmlformats-officedocument.presentationml.notesSlide+xml"/>
  <Override PartName="/ppt/notesSlides/notesSlide410.xml" ContentType="application/vnd.openxmlformats-officedocument.presentationml.notesSlide+xml"/>
  <Override PartName="/ppt/notesSlides/notesSlide411.xml" ContentType="application/vnd.openxmlformats-officedocument.presentationml.notesSlide+xml"/>
  <Override PartName="/ppt/notesSlides/notesSlide412.xml" ContentType="application/vnd.openxmlformats-officedocument.presentationml.notesSlide+xml"/>
  <Override PartName="/ppt/notesSlides/notesSlide413.xml" ContentType="application/vnd.openxmlformats-officedocument.presentationml.notesSlide+xml"/>
  <Override PartName="/ppt/notesSlides/notesSlide414.xml" ContentType="application/vnd.openxmlformats-officedocument.presentationml.notesSlide+xml"/>
  <Override PartName="/ppt/notesSlides/notesSlide415.xml" ContentType="application/vnd.openxmlformats-officedocument.presentationml.notesSlide+xml"/>
  <Override PartName="/ppt/notesSlides/notesSlide416.xml" ContentType="application/vnd.openxmlformats-officedocument.presentationml.notesSlide+xml"/>
  <Override PartName="/ppt/notesSlides/notesSlide417.xml" ContentType="application/vnd.openxmlformats-officedocument.presentationml.notesSlide+xml"/>
  <Override PartName="/ppt/notesSlides/notesSlide418.xml" ContentType="application/vnd.openxmlformats-officedocument.presentationml.notesSlide+xml"/>
  <Override PartName="/ppt/notesSlides/notesSlide419.xml" ContentType="application/vnd.openxmlformats-officedocument.presentationml.notesSlide+xml"/>
  <Override PartName="/ppt/notesSlides/notesSlide420.xml" ContentType="application/vnd.openxmlformats-officedocument.presentationml.notesSlide+xml"/>
  <Override PartName="/ppt/notesSlides/notesSlide421.xml" ContentType="application/vnd.openxmlformats-officedocument.presentationml.notesSlide+xml"/>
  <Override PartName="/ppt/notesSlides/notesSlide422.xml" ContentType="application/vnd.openxmlformats-officedocument.presentationml.notesSlide+xml"/>
  <Override PartName="/ppt/notesSlides/notesSlide423.xml" ContentType="application/vnd.openxmlformats-officedocument.presentationml.notesSlide+xml"/>
  <Override PartName="/ppt/notesSlides/notesSlide424.xml" ContentType="application/vnd.openxmlformats-officedocument.presentationml.notesSlide+xml"/>
  <Override PartName="/ppt/notesSlides/notesSlide425.xml" ContentType="application/vnd.openxmlformats-officedocument.presentationml.notesSlide+xml"/>
  <Override PartName="/ppt/notesSlides/notesSlide426.xml" ContentType="application/vnd.openxmlformats-officedocument.presentationml.notesSlide+xml"/>
  <Override PartName="/ppt/notesSlides/notesSlide427.xml" ContentType="application/vnd.openxmlformats-officedocument.presentationml.notesSlide+xml"/>
  <Override PartName="/ppt/notesSlides/notesSlide428.xml" ContentType="application/vnd.openxmlformats-officedocument.presentationml.notesSlide+xml"/>
  <Override PartName="/ppt/notesSlides/notesSlide429.xml" ContentType="application/vnd.openxmlformats-officedocument.presentationml.notesSlide+xml"/>
  <Override PartName="/ppt/notesSlides/notesSlide430.xml" ContentType="application/vnd.openxmlformats-officedocument.presentationml.notesSlide+xml"/>
  <Override PartName="/ppt/notesSlides/notesSlide431.xml" ContentType="application/vnd.openxmlformats-officedocument.presentationml.notesSlide+xml"/>
  <Override PartName="/ppt/notesSlides/notesSlide432.xml" ContentType="application/vnd.openxmlformats-officedocument.presentationml.notesSlide+xml"/>
  <Override PartName="/ppt/notesSlides/notesSlide433.xml" ContentType="application/vnd.openxmlformats-officedocument.presentationml.notesSlide+xml"/>
  <Override PartName="/ppt/notesSlides/notesSlide434.xml" ContentType="application/vnd.openxmlformats-officedocument.presentationml.notesSlide+xml"/>
  <Override PartName="/ppt/notesSlides/notesSlide435.xml" ContentType="application/vnd.openxmlformats-officedocument.presentationml.notesSlide+xml"/>
  <Override PartName="/ppt/notesSlides/notesSlide436.xml" ContentType="application/vnd.openxmlformats-officedocument.presentationml.notesSlide+xml"/>
  <Override PartName="/ppt/notesSlides/notesSlide437.xml" ContentType="application/vnd.openxmlformats-officedocument.presentationml.notesSlide+xml"/>
  <Override PartName="/ppt/notesSlides/notesSlide438.xml" ContentType="application/vnd.openxmlformats-officedocument.presentationml.notesSlide+xml"/>
  <Override PartName="/ppt/notesSlides/notesSlide439.xml" ContentType="application/vnd.openxmlformats-officedocument.presentationml.notesSlide+xml"/>
  <Override PartName="/ppt/notesSlides/notesSlide440.xml" ContentType="application/vnd.openxmlformats-officedocument.presentationml.notesSlide+xml"/>
  <Override PartName="/ppt/notesSlides/notesSlide441.xml" ContentType="application/vnd.openxmlformats-officedocument.presentationml.notesSlide+xml"/>
  <Override PartName="/ppt/notesSlides/notesSlide442.xml" ContentType="application/vnd.openxmlformats-officedocument.presentationml.notesSlide+xml"/>
  <Override PartName="/ppt/notesSlides/notesSlide443.xml" ContentType="application/vnd.openxmlformats-officedocument.presentationml.notesSlide+xml"/>
  <Override PartName="/ppt/notesSlides/notesSlide444.xml" ContentType="application/vnd.openxmlformats-officedocument.presentationml.notesSlide+xml"/>
  <Override PartName="/ppt/notesSlides/notesSlide445.xml" ContentType="application/vnd.openxmlformats-officedocument.presentationml.notesSlide+xml"/>
  <Override PartName="/ppt/notesSlides/notesSlide446.xml" ContentType="application/vnd.openxmlformats-officedocument.presentationml.notesSlide+xml"/>
  <Override PartName="/ppt/notesSlides/notesSlide447.xml" ContentType="application/vnd.openxmlformats-officedocument.presentationml.notesSlide+xml"/>
  <Override PartName="/ppt/notesSlides/notesSlide448.xml" ContentType="application/vnd.openxmlformats-officedocument.presentationml.notesSlide+xml"/>
  <Override PartName="/ppt/notesSlides/notesSlide449.xml" ContentType="application/vnd.openxmlformats-officedocument.presentationml.notesSlide+xml"/>
  <Override PartName="/ppt/notesSlides/notesSlide450.xml" ContentType="application/vnd.openxmlformats-officedocument.presentationml.notesSlide+xml"/>
  <Override PartName="/ppt/notesSlides/notesSlide451.xml" ContentType="application/vnd.openxmlformats-officedocument.presentationml.notesSlide+xml"/>
  <Override PartName="/ppt/notesSlides/notesSlide452.xml" ContentType="application/vnd.openxmlformats-officedocument.presentationml.notesSlide+xml"/>
  <Override PartName="/ppt/notesSlides/notesSlide453.xml" ContentType="application/vnd.openxmlformats-officedocument.presentationml.notesSlide+xml"/>
  <Override PartName="/ppt/notesSlides/notesSlide454.xml" ContentType="application/vnd.openxmlformats-officedocument.presentationml.notesSlide+xml"/>
  <Override PartName="/ppt/notesSlides/notesSlide455.xml" ContentType="application/vnd.openxmlformats-officedocument.presentationml.notesSlide+xml"/>
  <Override PartName="/ppt/notesSlides/notesSlide456.xml" ContentType="application/vnd.openxmlformats-officedocument.presentationml.notesSlide+xml"/>
  <Override PartName="/ppt/notesSlides/notesSlide457.xml" ContentType="application/vnd.openxmlformats-officedocument.presentationml.notesSlide+xml"/>
  <Override PartName="/ppt/notesSlides/notesSlide458.xml" ContentType="application/vnd.openxmlformats-officedocument.presentationml.notesSlide+xml"/>
  <Override PartName="/ppt/notesSlides/notesSlide459.xml" ContentType="application/vnd.openxmlformats-officedocument.presentationml.notesSlide+xml"/>
  <Override PartName="/ppt/notesSlides/notesSlide460.xml" ContentType="application/vnd.openxmlformats-officedocument.presentationml.notesSlide+xml"/>
  <Override PartName="/ppt/notesSlides/notesSlide461.xml" ContentType="application/vnd.openxmlformats-officedocument.presentationml.notesSlide+xml"/>
  <Override PartName="/ppt/notesSlides/notesSlide462.xml" ContentType="application/vnd.openxmlformats-officedocument.presentationml.notesSlide+xml"/>
  <Override PartName="/ppt/notesSlides/notesSlide463.xml" ContentType="application/vnd.openxmlformats-officedocument.presentationml.notesSlide+xml"/>
  <Override PartName="/ppt/notesSlides/notesSlide464.xml" ContentType="application/vnd.openxmlformats-officedocument.presentationml.notesSlide+xml"/>
  <Override PartName="/ppt/notesSlides/notesSlide465.xml" ContentType="application/vnd.openxmlformats-officedocument.presentationml.notesSlide+xml"/>
  <Override PartName="/ppt/notesSlides/notesSlide466.xml" ContentType="application/vnd.openxmlformats-officedocument.presentationml.notesSlide+xml"/>
  <Override PartName="/ppt/notesSlides/notesSlide467.xml" ContentType="application/vnd.openxmlformats-officedocument.presentationml.notesSlide+xml"/>
  <Override PartName="/ppt/notesSlides/notesSlide468.xml" ContentType="application/vnd.openxmlformats-officedocument.presentationml.notesSlide+xml"/>
  <Override PartName="/ppt/notesSlides/notesSlide469.xml" ContentType="application/vnd.openxmlformats-officedocument.presentationml.notesSlide+xml"/>
  <Override PartName="/ppt/notesSlides/notesSlide470.xml" ContentType="application/vnd.openxmlformats-officedocument.presentationml.notesSlide+xml"/>
  <Override PartName="/ppt/notesSlides/notesSlide471.xml" ContentType="application/vnd.openxmlformats-officedocument.presentationml.notesSlide+xml"/>
  <Override PartName="/ppt/notesSlides/notesSlide472.xml" ContentType="application/vnd.openxmlformats-officedocument.presentationml.notesSlide+xml"/>
  <Override PartName="/ppt/notesSlides/notesSlide473.xml" ContentType="application/vnd.openxmlformats-officedocument.presentationml.notesSlide+xml"/>
  <Override PartName="/ppt/notesSlides/notesSlide474.xml" ContentType="application/vnd.openxmlformats-officedocument.presentationml.notesSlide+xml"/>
  <Override PartName="/ppt/notesSlides/notesSlide475.xml" ContentType="application/vnd.openxmlformats-officedocument.presentationml.notesSlide+xml"/>
  <Override PartName="/ppt/notesSlides/notesSlide476.xml" ContentType="application/vnd.openxmlformats-officedocument.presentationml.notesSlide+xml"/>
  <Override PartName="/ppt/notesSlides/notesSlide477.xml" ContentType="application/vnd.openxmlformats-officedocument.presentationml.notesSlide+xml"/>
  <Override PartName="/ppt/notesSlides/notesSlide478.xml" ContentType="application/vnd.openxmlformats-officedocument.presentationml.notesSlide+xml"/>
  <Override PartName="/ppt/notesSlides/notesSlide479.xml" ContentType="application/vnd.openxmlformats-officedocument.presentationml.notesSlide+xml"/>
  <Override PartName="/ppt/notesSlides/notesSlide480.xml" ContentType="application/vnd.openxmlformats-officedocument.presentationml.notesSlide+xml"/>
  <Override PartName="/ppt/notesSlides/notesSlide481.xml" ContentType="application/vnd.openxmlformats-officedocument.presentationml.notesSlide+xml"/>
  <Override PartName="/ppt/notesSlides/notesSlide482.xml" ContentType="application/vnd.openxmlformats-officedocument.presentationml.notesSlide+xml"/>
  <Override PartName="/ppt/notesSlides/notesSlide483.xml" ContentType="application/vnd.openxmlformats-officedocument.presentationml.notesSlide+xml"/>
  <Override PartName="/ppt/notesSlides/notesSlide484.xml" ContentType="application/vnd.openxmlformats-officedocument.presentationml.notesSlide+xml"/>
  <Override PartName="/ppt/notesSlides/notesSlide485.xml" ContentType="application/vnd.openxmlformats-officedocument.presentationml.notesSlide+xml"/>
  <Override PartName="/ppt/notesSlides/notesSlide486.xml" ContentType="application/vnd.openxmlformats-officedocument.presentationml.notesSlide+xml"/>
  <Override PartName="/ppt/notesSlides/notesSlide487.xml" ContentType="application/vnd.openxmlformats-officedocument.presentationml.notesSlide+xml"/>
  <Override PartName="/ppt/notesSlides/notesSlide488.xml" ContentType="application/vnd.openxmlformats-officedocument.presentationml.notesSlide+xml"/>
  <Override PartName="/ppt/notesSlides/notesSlide489.xml" ContentType="application/vnd.openxmlformats-officedocument.presentationml.notesSlide+xml"/>
  <Override PartName="/ppt/notesSlides/notesSlide490.xml" ContentType="application/vnd.openxmlformats-officedocument.presentationml.notesSlide+xml"/>
  <Override PartName="/ppt/notesSlides/notesSlide491.xml" ContentType="application/vnd.openxmlformats-officedocument.presentationml.notesSlide+xml"/>
  <Override PartName="/ppt/notesSlides/notesSlide492.xml" ContentType="application/vnd.openxmlformats-officedocument.presentationml.notesSlide+xml"/>
  <Override PartName="/ppt/notesSlides/notesSlide493.xml" ContentType="application/vnd.openxmlformats-officedocument.presentationml.notesSlide+xml"/>
  <Override PartName="/ppt/notesSlides/notesSlide494.xml" ContentType="application/vnd.openxmlformats-officedocument.presentationml.notesSlide+xml"/>
  <Override PartName="/ppt/notesSlides/notesSlide495.xml" ContentType="application/vnd.openxmlformats-officedocument.presentationml.notesSlide+xml"/>
  <Override PartName="/ppt/notesSlides/notesSlide496.xml" ContentType="application/vnd.openxmlformats-officedocument.presentationml.notesSlide+xml"/>
  <Override PartName="/ppt/notesSlides/notesSlide497.xml" ContentType="application/vnd.openxmlformats-officedocument.presentationml.notesSlide+xml"/>
  <Override PartName="/ppt/notesSlides/notesSlide498.xml" ContentType="application/vnd.openxmlformats-officedocument.presentationml.notesSlide+xml"/>
  <Override PartName="/ppt/notesSlides/notesSlide499.xml" ContentType="application/vnd.openxmlformats-officedocument.presentationml.notesSlide+xml"/>
  <Override PartName="/ppt/notesSlides/notesSlide500.xml" ContentType="application/vnd.openxmlformats-officedocument.presentationml.notesSlide+xml"/>
  <Override PartName="/ppt/notesSlides/notesSlide501.xml" ContentType="application/vnd.openxmlformats-officedocument.presentationml.notesSlide+xml"/>
  <Override PartName="/ppt/notesSlides/notesSlide502.xml" ContentType="application/vnd.openxmlformats-officedocument.presentationml.notesSlide+xml"/>
  <Override PartName="/ppt/notesSlides/notesSlide503.xml" ContentType="application/vnd.openxmlformats-officedocument.presentationml.notesSlide+xml"/>
  <Override PartName="/ppt/notesSlides/notesSlide504.xml" ContentType="application/vnd.openxmlformats-officedocument.presentationml.notesSlide+xml"/>
  <Override PartName="/ppt/notesSlides/notesSlide505.xml" ContentType="application/vnd.openxmlformats-officedocument.presentationml.notesSlide+xml"/>
  <Override PartName="/ppt/notesSlides/notesSlide506.xml" ContentType="application/vnd.openxmlformats-officedocument.presentationml.notesSlide+xml"/>
  <Override PartName="/ppt/notesSlides/notesSlide507.xml" ContentType="application/vnd.openxmlformats-officedocument.presentationml.notesSlide+xml"/>
  <Override PartName="/ppt/notesSlides/notesSlide508.xml" ContentType="application/vnd.openxmlformats-officedocument.presentationml.notesSlide+xml"/>
  <Override PartName="/ppt/notesSlides/notesSlide509.xml" ContentType="application/vnd.openxmlformats-officedocument.presentationml.notesSlide+xml"/>
  <Override PartName="/ppt/notesSlides/notesSlide510.xml" ContentType="application/vnd.openxmlformats-officedocument.presentationml.notesSlide+xml"/>
  <Override PartName="/ppt/notesSlides/notesSlide511.xml" ContentType="application/vnd.openxmlformats-officedocument.presentationml.notesSlide+xml"/>
  <Override PartName="/ppt/notesSlides/notesSlide512.xml" ContentType="application/vnd.openxmlformats-officedocument.presentationml.notesSlide+xml"/>
  <Override PartName="/ppt/notesSlides/notesSlide513.xml" ContentType="application/vnd.openxmlformats-officedocument.presentationml.notesSlide+xml"/>
  <Override PartName="/ppt/notesSlides/notesSlide514.xml" ContentType="application/vnd.openxmlformats-officedocument.presentationml.notesSlide+xml"/>
  <Override PartName="/ppt/notesSlides/notesSlide515.xml" ContentType="application/vnd.openxmlformats-officedocument.presentationml.notesSlide+xml"/>
  <Override PartName="/ppt/notesSlides/notesSlide516.xml" ContentType="application/vnd.openxmlformats-officedocument.presentationml.notesSlide+xml"/>
  <Override PartName="/ppt/notesSlides/notesSlide517.xml" ContentType="application/vnd.openxmlformats-officedocument.presentationml.notesSlide+xml"/>
  <Override PartName="/ppt/notesSlides/notesSlide518.xml" ContentType="application/vnd.openxmlformats-officedocument.presentationml.notesSlide+xml"/>
  <Override PartName="/ppt/notesSlides/notesSlide519.xml" ContentType="application/vnd.openxmlformats-officedocument.presentationml.notesSlide+xml"/>
  <Override PartName="/ppt/notesSlides/notesSlide520.xml" ContentType="application/vnd.openxmlformats-officedocument.presentationml.notesSlide+xml"/>
  <Override PartName="/ppt/notesSlides/notesSlide521.xml" ContentType="application/vnd.openxmlformats-officedocument.presentationml.notesSlide+xml"/>
  <Override PartName="/ppt/notesSlides/notesSlide522.xml" ContentType="application/vnd.openxmlformats-officedocument.presentationml.notesSlide+xml"/>
  <Override PartName="/ppt/notesSlides/notesSlide523.xml" ContentType="application/vnd.openxmlformats-officedocument.presentationml.notesSlide+xml"/>
  <Override PartName="/ppt/notesSlides/notesSlide524.xml" ContentType="application/vnd.openxmlformats-officedocument.presentationml.notesSlide+xml"/>
  <Override PartName="/ppt/notesSlides/notesSlide525.xml" ContentType="application/vnd.openxmlformats-officedocument.presentationml.notesSlide+xml"/>
  <Override PartName="/ppt/notesSlides/notesSlide526.xml" ContentType="application/vnd.openxmlformats-officedocument.presentationml.notesSlide+xml"/>
  <Override PartName="/ppt/notesSlides/notesSlide527.xml" ContentType="application/vnd.openxmlformats-officedocument.presentationml.notesSlide+xml"/>
  <Override PartName="/ppt/notesSlides/notesSlide528.xml" ContentType="application/vnd.openxmlformats-officedocument.presentationml.notesSlide+xml"/>
  <Override PartName="/ppt/notesSlides/notesSlide529.xml" ContentType="application/vnd.openxmlformats-officedocument.presentationml.notesSlide+xml"/>
  <Override PartName="/ppt/notesSlides/notesSlide530.xml" ContentType="application/vnd.openxmlformats-officedocument.presentationml.notesSlide+xml"/>
  <Override PartName="/ppt/notesSlides/notesSlide531.xml" ContentType="application/vnd.openxmlformats-officedocument.presentationml.notesSlide+xml"/>
  <Override PartName="/ppt/notesSlides/notesSlide532.xml" ContentType="application/vnd.openxmlformats-officedocument.presentationml.notesSlide+xml"/>
  <Override PartName="/ppt/notesSlides/notesSlide533.xml" ContentType="application/vnd.openxmlformats-officedocument.presentationml.notesSlide+xml"/>
  <Override PartName="/ppt/notesSlides/notesSlide534.xml" ContentType="application/vnd.openxmlformats-officedocument.presentationml.notesSlide+xml"/>
  <Override PartName="/ppt/notesSlides/notesSlide535.xml" ContentType="application/vnd.openxmlformats-officedocument.presentationml.notesSlide+xml"/>
  <Override PartName="/ppt/notesSlides/notesSlide536.xml" ContentType="application/vnd.openxmlformats-officedocument.presentationml.notesSlide+xml"/>
  <Override PartName="/ppt/notesSlides/notesSlide537.xml" ContentType="application/vnd.openxmlformats-officedocument.presentationml.notesSlide+xml"/>
  <Override PartName="/ppt/notesSlides/notesSlide538.xml" ContentType="application/vnd.openxmlformats-officedocument.presentationml.notesSlide+xml"/>
  <Override PartName="/ppt/notesSlides/notesSlide539.xml" ContentType="application/vnd.openxmlformats-officedocument.presentationml.notesSlide+xml"/>
  <Override PartName="/ppt/notesSlides/notesSlide540.xml" ContentType="application/vnd.openxmlformats-officedocument.presentationml.notesSlide+xml"/>
  <Override PartName="/ppt/notesSlides/notesSlide541.xml" ContentType="application/vnd.openxmlformats-officedocument.presentationml.notesSlide+xml"/>
  <Override PartName="/ppt/notesSlides/notesSlide542.xml" ContentType="application/vnd.openxmlformats-officedocument.presentationml.notesSlide+xml"/>
  <Override PartName="/ppt/notesSlides/notesSlide543.xml" ContentType="application/vnd.openxmlformats-officedocument.presentationml.notesSlide+xml"/>
  <Override PartName="/ppt/notesSlides/notesSlide544.xml" ContentType="application/vnd.openxmlformats-officedocument.presentationml.notesSlide+xml"/>
  <Override PartName="/ppt/notesSlides/notesSlide545.xml" ContentType="application/vnd.openxmlformats-officedocument.presentationml.notesSlide+xml"/>
  <Override PartName="/ppt/notesSlides/notesSlide546.xml" ContentType="application/vnd.openxmlformats-officedocument.presentationml.notesSlide+xml"/>
  <Override PartName="/ppt/notesSlides/notesSlide547.xml" ContentType="application/vnd.openxmlformats-officedocument.presentationml.notesSlide+xml"/>
  <Override PartName="/ppt/notesSlides/notesSlide548.xml" ContentType="application/vnd.openxmlformats-officedocument.presentationml.notesSlide+xml"/>
  <Override PartName="/ppt/notesSlides/notesSlide549.xml" ContentType="application/vnd.openxmlformats-officedocument.presentationml.notesSlide+xml"/>
  <Override PartName="/ppt/notesSlides/notesSlide550.xml" ContentType="application/vnd.openxmlformats-officedocument.presentationml.notesSlide+xml"/>
  <Override PartName="/ppt/notesSlides/notesSlide551.xml" ContentType="application/vnd.openxmlformats-officedocument.presentationml.notesSlide+xml"/>
  <Override PartName="/ppt/notesSlides/notesSlide552.xml" ContentType="application/vnd.openxmlformats-officedocument.presentationml.notesSlide+xml"/>
  <Override PartName="/ppt/notesSlides/notesSlide553.xml" ContentType="application/vnd.openxmlformats-officedocument.presentationml.notesSlide+xml"/>
  <Override PartName="/ppt/notesSlides/notesSlide554.xml" ContentType="application/vnd.openxmlformats-officedocument.presentationml.notesSlide+xml"/>
  <Override PartName="/ppt/notesSlides/notesSlide555.xml" ContentType="application/vnd.openxmlformats-officedocument.presentationml.notesSlide+xml"/>
  <Override PartName="/ppt/notesSlides/notesSlide556.xml" ContentType="application/vnd.openxmlformats-officedocument.presentationml.notesSlide+xml"/>
  <Override PartName="/ppt/notesSlides/notesSlide557.xml" ContentType="application/vnd.openxmlformats-officedocument.presentationml.notesSlide+xml"/>
  <Override PartName="/ppt/notesSlides/notesSlide558.xml" ContentType="application/vnd.openxmlformats-officedocument.presentationml.notesSlide+xml"/>
  <Override PartName="/ppt/notesSlides/notesSlide559.xml" ContentType="application/vnd.openxmlformats-officedocument.presentationml.notesSlide+xml"/>
  <Override PartName="/ppt/notesSlides/notesSlide560.xml" ContentType="application/vnd.openxmlformats-officedocument.presentationml.notesSlide+xml"/>
  <Override PartName="/ppt/notesSlides/notesSlide561.xml" ContentType="application/vnd.openxmlformats-officedocument.presentationml.notesSlide+xml"/>
  <Override PartName="/ppt/notesSlides/notesSlide562.xml" ContentType="application/vnd.openxmlformats-officedocument.presentationml.notesSlide+xml"/>
  <Override PartName="/ppt/notesSlides/notesSlide563.xml" ContentType="application/vnd.openxmlformats-officedocument.presentationml.notesSlide+xml"/>
  <Override PartName="/ppt/notesSlides/notesSlide564.xml" ContentType="application/vnd.openxmlformats-officedocument.presentationml.notesSlide+xml"/>
  <Override PartName="/ppt/notesSlides/notesSlide565.xml" ContentType="application/vnd.openxmlformats-officedocument.presentationml.notesSlide+xml"/>
  <Override PartName="/ppt/notesSlides/notesSlide566.xml" ContentType="application/vnd.openxmlformats-officedocument.presentationml.notesSlide+xml"/>
  <Override PartName="/ppt/notesSlides/notesSlide567.xml" ContentType="application/vnd.openxmlformats-officedocument.presentationml.notesSlide+xml"/>
  <Override PartName="/ppt/notesSlides/notesSlide568.xml" ContentType="application/vnd.openxmlformats-officedocument.presentationml.notesSlide+xml"/>
  <Override PartName="/ppt/notesSlides/notesSlide569.xml" ContentType="application/vnd.openxmlformats-officedocument.presentationml.notesSlide+xml"/>
  <Override PartName="/ppt/notesSlides/notesSlide570.xml" ContentType="application/vnd.openxmlformats-officedocument.presentationml.notesSlide+xml"/>
  <Override PartName="/ppt/notesSlides/notesSlide571.xml" ContentType="application/vnd.openxmlformats-officedocument.presentationml.notesSlide+xml"/>
  <Override PartName="/ppt/notesSlides/notesSlide572.xml" ContentType="application/vnd.openxmlformats-officedocument.presentationml.notesSlide+xml"/>
  <Override PartName="/ppt/notesSlides/notesSlide573.xml" ContentType="application/vnd.openxmlformats-officedocument.presentationml.notesSlide+xml"/>
  <Override PartName="/ppt/notesSlides/notesSlide574.xml" ContentType="application/vnd.openxmlformats-officedocument.presentationml.notesSlide+xml"/>
  <Override PartName="/ppt/notesSlides/notesSlide575.xml" ContentType="application/vnd.openxmlformats-officedocument.presentationml.notesSlide+xml"/>
  <Override PartName="/ppt/notesSlides/notesSlide576.xml" ContentType="application/vnd.openxmlformats-officedocument.presentationml.notesSlide+xml"/>
  <Override PartName="/ppt/notesSlides/notesSlide577.xml" ContentType="application/vnd.openxmlformats-officedocument.presentationml.notesSlide+xml"/>
  <Override PartName="/ppt/notesSlides/notesSlide578.xml" ContentType="application/vnd.openxmlformats-officedocument.presentationml.notesSlide+xml"/>
  <Override PartName="/ppt/notesSlides/notesSlide579.xml" ContentType="application/vnd.openxmlformats-officedocument.presentationml.notesSlide+xml"/>
  <Override PartName="/ppt/notesSlides/notesSlide580.xml" ContentType="application/vnd.openxmlformats-officedocument.presentationml.notesSlide+xml"/>
  <Override PartName="/ppt/notesSlides/notesSlide581.xml" ContentType="application/vnd.openxmlformats-officedocument.presentationml.notesSlide+xml"/>
  <Override PartName="/ppt/notesSlides/notesSlide582.xml" ContentType="application/vnd.openxmlformats-officedocument.presentationml.notesSlide+xml"/>
  <Override PartName="/ppt/notesSlides/notesSlide583.xml" ContentType="application/vnd.openxmlformats-officedocument.presentationml.notesSlide+xml"/>
  <Override PartName="/ppt/notesSlides/notesSlide584.xml" ContentType="application/vnd.openxmlformats-officedocument.presentationml.notesSlide+xml"/>
  <Override PartName="/ppt/notesSlides/notesSlide585.xml" ContentType="application/vnd.openxmlformats-officedocument.presentationml.notesSlide+xml"/>
  <Override PartName="/ppt/notesSlides/notesSlide586.xml" ContentType="application/vnd.openxmlformats-officedocument.presentationml.notesSlide+xml"/>
  <Override PartName="/ppt/notesSlides/notesSlide587.xml" ContentType="application/vnd.openxmlformats-officedocument.presentationml.notesSlide+xml"/>
  <Override PartName="/ppt/notesSlides/notesSlide588.xml" ContentType="application/vnd.openxmlformats-officedocument.presentationml.notesSlide+xml"/>
  <Override PartName="/ppt/notesSlides/notesSlide589.xml" ContentType="application/vnd.openxmlformats-officedocument.presentationml.notesSlide+xml"/>
  <Override PartName="/ppt/notesSlides/notesSlide590.xml" ContentType="application/vnd.openxmlformats-officedocument.presentationml.notesSlide+xml"/>
  <Override PartName="/ppt/notesSlides/notesSlide591.xml" ContentType="application/vnd.openxmlformats-officedocument.presentationml.notesSlide+xml"/>
  <Override PartName="/ppt/notesSlides/notesSlide592.xml" ContentType="application/vnd.openxmlformats-officedocument.presentationml.notesSlide+xml"/>
  <Override PartName="/ppt/notesSlides/notesSlide593.xml" ContentType="application/vnd.openxmlformats-officedocument.presentationml.notesSlide+xml"/>
  <Override PartName="/ppt/notesSlides/notesSlide594.xml" ContentType="application/vnd.openxmlformats-officedocument.presentationml.notesSlide+xml"/>
  <Override PartName="/ppt/notesSlides/notesSlide595.xml" ContentType="application/vnd.openxmlformats-officedocument.presentationml.notesSlide+xml"/>
  <Override PartName="/ppt/notesSlides/notesSlide596.xml" ContentType="application/vnd.openxmlformats-officedocument.presentationml.notesSlide+xml"/>
  <Override PartName="/ppt/notesSlides/notesSlide597.xml" ContentType="application/vnd.openxmlformats-officedocument.presentationml.notesSlide+xml"/>
  <Override PartName="/ppt/notesSlides/notesSlide598.xml" ContentType="application/vnd.openxmlformats-officedocument.presentationml.notesSlide+xml"/>
  <Override PartName="/ppt/notesSlides/notesSlide599.xml" ContentType="application/vnd.openxmlformats-officedocument.presentationml.notesSlide+xml"/>
  <Override PartName="/ppt/notesSlides/notesSlide600.xml" ContentType="application/vnd.openxmlformats-officedocument.presentationml.notesSlide+xml"/>
  <Override PartName="/ppt/notesSlides/notesSlide601.xml" ContentType="application/vnd.openxmlformats-officedocument.presentationml.notesSlide+xml"/>
  <Override PartName="/ppt/notesSlides/notesSlide602.xml" ContentType="application/vnd.openxmlformats-officedocument.presentationml.notesSlide+xml"/>
  <Override PartName="/ppt/notesSlides/notesSlide603.xml" ContentType="application/vnd.openxmlformats-officedocument.presentationml.notesSlide+xml"/>
  <Override PartName="/ppt/notesSlides/notesSlide604.xml" ContentType="application/vnd.openxmlformats-officedocument.presentationml.notesSlide+xml"/>
  <Override PartName="/ppt/notesSlides/notesSlide605.xml" ContentType="application/vnd.openxmlformats-officedocument.presentationml.notesSlide+xml"/>
  <Override PartName="/ppt/notesSlides/notesSlide606.xml" ContentType="application/vnd.openxmlformats-officedocument.presentationml.notesSlide+xml"/>
  <Override PartName="/ppt/notesSlides/notesSlide607.xml" ContentType="application/vnd.openxmlformats-officedocument.presentationml.notesSlide+xml"/>
  <Override PartName="/ppt/notesSlides/notesSlide608.xml" ContentType="application/vnd.openxmlformats-officedocument.presentationml.notesSlide+xml"/>
  <Override PartName="/ppt/notesSlides/notesSlide609.xml" ContentType="application/vnd.openxmlformats-officedocument.presentationml.notesSlide+xml"/>
  <Override PartName="/ppt/notesSlides/notesSlide610.xml" ContentType="application/vnd.openxmlformats-officedocument.presentationml.notesSlide+xml"/>
  <Override PartName="/ppt/notesSlides/notesSlide611.xml" ContentType="application/vnd.openxmlformats-officedocument.presentationml.notesSlide+xml"/>
  <Override PartName="/ppt/notesSlides/notesSlide612.xml" ContentType="application/vnd.openxmlformats-officedocument.presentationml.notesSlide+xml"/>
  <Override PartName="/ppt/notesSlides/notesSlide613.xml" ContentType="application/vnd.openxmlformats-officedocument.presentationml.notesSlide+xml"/>
  <Override PartName="/ppt/notesSlides/notesSlide614.xml" ContentType="application/vnd.openxmlformats-officedocument.presentationml.notesSlide+xml"/>
  <Override PartName="/ppt/notesSlides/notesSlide615.xml" ContentType="application/vnd.openxmlformats-officedocument.presentationml.notesSlide+xml"/>
  <Override PartName="/ppt/notesSlides/notesSlide616.xml" ContentType="application/vnd.openxmlformats-officedocument.presentationml.notesSlide+xml"/>
  <Override PartName="/ppt/notesSlides/notesSlide617.xml" ContentType="application/vnd.openxmlformats-officedocument.presentationml.notesSlide+xml"/>
  <Override PartName="/ppt/notesSlides/notesSlide618.xml" ContentType="application/vnd.openxmlformats-officedocument.presentationml.notesSlide+xml"/>
  <Override PartName="/ppt/notesSlides/notesSlide619.xml" ContentType="application/vnd.openxmlformats-officedocument.presentationml.notesSlide+xml"/>
  <Override PartName="/ppt/notesSlides/notesSlide620.xml" ContentType="application/vnd.openxmlformats-officedocument.presentationml.notesSlide+xml"/>
  <Override PartName="/ppt/notesSlides/notesSlide621.xml" ContentType="application/vnd.openxmlformats-officedocument.presentationml.notesSlide+xml"/>
  <Override PartName="/ppt/notesSlides/notesSlide622.xml" ContentType="application/vnd.openxmlformats-officedocument.presentationml.notesSlide+xml"/>
  <Override PartName="/ppt/notesSlides/notesSlide623.xml" ContentType="application/vnd.openxmlformats-officedocument.presentationml.notesSlide+xml"/>
  <Override PartName="/ppt/notesSlides/notesSlide624.xml" ContentType="application/vnd.openxmlformats-officedocument.presentationml.notesSlide+xml"/>
  <Override PartName="/ppt/notesSlides/notesSlide625.xml" ContentType="application/vnd.openxmlformats-officedocument.presentationml.notesSlide+xml"/>
  <Override PartName="/ppt/notesSlides/notesSlide626.xml" ContentType="application/vnd.openxmlformats-officedocument.presentationml.notesSlide+xml"/>
  <Override PartName="/ppt/notesSlides/notesSlide627.xml" ContentType="application/vnd.openxmlformats-officedocument.presentationml.notesSlide+xml"/>
  <Override PartName="/ppt/notesSlides/notesSlide628.xml" ContentType="application/vnd.openxmlformats-officedocument.presentationml.notesSlide+xml"/>
  <Override PartName="/ppt/notesSlides/notesSlide629.xml" ContentType="application/vnd.openxmlformats-officedocument.presentationml.notesSlide+xml"/>
  <Override PartName="/ppt/notesSlides/notesSlide630.xml" ContentType="application/vnd.openxmlformats-officedocument.presentationml.notesSlide+xml"/>
  <Override PartName="/ppt/notesSlides/notesSlide631.xml" ContentType="application/vnd.openxmlformats-officedocument.presentationml.notesSlide+xml"/>
  <Override PartName="/ppt/notesSlides/notesSlide632.xml" ContentType="application/vnd.openxmlformats-officedocument.presentationml.notesSlide+xml"/>
  <Override PartName="/ppt/notesSlides/notesSlide633.xml" ContentType="application/vnd.openxmlformats-officedocument.presentationml.notesSlide+xml"/>
  <Override PartName="/ppt/notesSlides/notesSlide634.xml" ContentType="application/vnd.openxmlformats-officedocument.presentationml.notesSlide+xml"/>
  <Override PartName="/ppt/notesSlides/notesSlide635.xml" ContentType="application/vnd.openxmlformats-officedocument.presentationml.notesSlide+xml"/>
  <Override PartName="/ppt/notesSlides/notesSlide636.xml" ContentType="application/vnd.openxmlformats-officedocument.presentationml.notesSlide+xml"/>
  <Override PartName="/ppt/notesSlides/notesSlide637.xml" ContentType="application/vnd.openxmlformats-officedocument.presentationml.notesSlide+xml"/>
  <Override PartName="/ppt/notesSlides/notesSlide638.xml" ContentType="application/vnd.openxmlformats-officedocument.presentationml.notesSlide+xml"/>
  <Override PartName="/ppt/notesSlides/notesSlide639.xml" ContentType="application/vnd.openxmlformats-officedocument.presentationml.notesSlide+xml"/>
  <Override PartName="/ppt/notesSlides/notesSlide640.xml" ContentType="application/vnd.openxmlformats-officedocument.presentationml.notesSlide+xml"/>
  <Override PartName="/ppt/notesSlides/notesSlide641.xml" ContentType="application/vnd.openxmlformats-officedocument.presentationml.notesSlide+xml"/>
  <Override PartName="/ppt/notesSlides/notesSlide642.xml" ContentType="application/vnd.openxmlformats-officedocument.presentationml.notesSlide+xml"/>
  <Override PartName="/ppt/notesSlides/notesSlide643.xml" ContentType="application/vnd.openxmlformats-officedocument.presentationml.notesSlide+xml"/>
  <Override PartName="/ppt/notesSlides/notesSlide644.xml" ContentType="application/vnd.openxmlformats-officedocument.presentationml.notesSlide+xml"/>
  <Override PartName="/ppt/notesSlides/notesSlide645.xml" ContentType="application/vnd.openxmlformats-officedocument.presentationml.notesSlide+xml"/>
  <Override PartName="/ppt/notesSlides/notesSlide646.xml" ContentType="application/vnd.openxmlformats-officedocument.presentationml.notesSlide+xml"/>
  <Override PartName="/ppt/notesSlides/notesSlide647.xml" ContentType="application/vnd.openxmlformats-officedocument.presentationml.notesSlide+xml"/>
  <Override PartName="/ppt/notesSlides/notesSlide648.xml" ContentType="application/vnd.openxmlformats-officedocument.presentationml.notesSlide+xml"/>
  <Override PartName="/ppt/notesSlides/notesSlide649.xml" ContentType="application/vnd.openxmlformats-officedocument.presentationml.notesSlide+xml"/>
  <Override PartName="/ppt/notesSlides/notesSlide650.xml" ContentType="application/vnd.openxmlformats-officedocument.presentationml.notesSlide+xml"/>
  <Override PartName="/ppt/notesSlides/notesSlide651.xml" ContentType="application/vnd.openxmlformats-officedocument.presentationml.notesSlide+xml"/>
  <Override PartName="/ppt/notesSlides/notesSlide6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6"/>
  </p:notesMasterIdLst>
  <p:handoutMasterIdLst>
    <p:handoutMasterId r:id="rId657"/>
  </p:handoutMasterIdLst>
  <p:sldIdLst>
    <p:sldId id="256" r:id="rId2"/>
    <p:sldId id="272" r:id="rId3"/>
    <p:sldId id="319" r:id="rId4"/>
    <p:sldId id="271" r:id="rId5"/>
    <p:sldId id="273" r:id="rId6"/>
    <p:sldId id="276" r:id="rId7"/>
    <p:sldId id="277" r:id="rId8"/>
    <p:sldId id="279" r:id="rId9"/>
    <p:sldId id="320" r:id="rId10"/>
    <p:sldId id="321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91" r:id="rId20"/>
    <p:sldId id="322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23" r:id="rId31"/>
    <p:sldId id="324" r:id="rId32"/>
    <p:sldId id="301" r:id="rId33"/>
    <p:sldId id="302" r:id="rId34"/>
    <p:sldId id="305" r:id="rId35"/>
    <p:sldId id="306" r:id="rId36"/>
    <p:sldId id="308" r:id="rId37"/>
    <p:sldId id="309" r:id="rId38"/>
    <p:sldId id="311" r:id="rId39"/>
    <p:sldId id="312" r:id="rId40"/>
    <p:sldId id="313" r:id="rId41"/>
    <p:sldId id="316" r:id="rId42"/>
    <p:sldId id="325" r:id="rId43"/>
    <p:sldId id="314" r:id="rId44"/>
    <p:sldId id="315" r:id="rId45"/>
    <p:sldId id="326" r:id="rId46"/>
    <p:sldId id="317" r:id="rId47"/>
    <p:sldId id="327" r:id="rId48"/>
    <p:sldId id="328" r:id="rId49"/>
    <p:sldId id="329" r:id="rId50"/>
    <p:sldId id="332" r:id="rId51"/>
    <p:sldId id="333" r:id="rId52"/>
    <p:sldId id="330" r:id="rId53"/>
    <p:sldId id="334" r:id="rId54"/>
    <p:sldId id="331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6" r:id="rId63"/>
    <p:sldId id="347" r:id="rId64"/>
    <p:sldId id="342" r:id="rId65"/>
    <p:sldId id="343" r:id="rId66"/>
    <p:sldId id="344" r:id="rId67"/>
    <p:sldId id="345" r:id="rId68"/>
    <p:sldId id="348" r:id="rId69"/>
    <p:sldId id="351" r:id="rId70"/>
    <p:sldId id="352" r:id="rId71"/>
    <p:sldId id="349" r:id="rId72"/>
    <p:sldId id="350" r:id="rId73"/>
    <p:sldId id="354" r:id="rId74"/>
    <p:sldId id="365" r:id="rId75"/>
    <p:sldId id="356" r:id="rId76"/>
    <p:sldId id="353" r:id="rId77"/>
    <p:sldId id="359" r:id="rId78"/>
    <p:sldId id="358" r:id="rId79"/>
    <p:sldId id="360" r:id="rId80"/>
    <p:sldId id="362" r:id="rId81"/>
    <p:sldId id="364" r:id="rId82"/>
    <p:sldId id="366" r:id="rId83"/>
    <p:sldId id="367" r:id="rId84"/>
    <p:sldId id="368" r:id="rId85"/>
    <p:sldId id="369" r:id="rId86"/>
    <p:sldId id="371" r:id="rId87"/>
    <p:sldId id="370" r:id="rId88"/>
    <p:sldId id="372" r:id="rId89"/>
    <p:sldId id="373" r:id="rId90"/>
    <p:sldId id="374" r:id="rId91"/>
    <p:sldId id="375" r:id="rId92"/>
    <p:sldId id="376" r:id="rId93"/>
    <p:sldId id="378" r:id="rId94"/>
    <p:sldId id="377" r:id="rId95"/>
    <p:sldId id="379" r:id="rId96"/>
    <p:sldId id="380" r:id="rId97"/>
    <p:sldId id="381" r:id="rId98"/>
    <p:sldId id="382" r:id="rId99"/>
    <p:sldId id="383" r:id="rId100"/>
    <p:sldId id="384" r:id="rId101"/>
    <p:sldId id="386" r:id="rId102"/>
    <p:sldId id="387" r:id="rId103"/>
    <p:sldId id="389" r:id="rId104"/>
    <p:sldId id="388" r:id="rId105"/>
    <p:sldId id="390" r:id="rId106"/>
    <p:sldId id="391" r:id="rId107"/>
    <p:sldId id="392" r:id="rId108"/>
    <p:sldId id="393" r:id="rId109"/>
    <p:sldId id="394" r:id="rId110"/>
    <p:sldId id="398" r:id="rId111"/>
    <p:sldId id="400" r:id="rId112"/>
    <p:sldId id="395" r:id="rId113"/>
    <p:sldId id="396" r:id="rId114"/>
    <p:sldId id="397" r:id="rId115"/>
    <p:sldId id="399" r:id="rId116"/>
    <p:sldId id="401" r:id="rId117"/>
    <p:sldId id="402" r:id="rId118"/>
    <p:sldId id="403" r:id="rId119"/>
    <p:sldId id="404" r:id="rId120"/>
    <p:sldId id="405" r:id="rId121"/>
    <p:sldId id="406" r:id="rId122"/>
    <p:sldId id="407" r:id="rId123"/>
    <p:sldId id="408" r:id="rId124"/>
    <p:sldId id="409" r:id="rId125"/>
    <p:sldId id="410" r:id="rId126"/>
    <p:sldId id="411" r:id="rId127"/>
    <p:sldId id="412" r:id="rId128"/>
    <p:sldId id="413" r:id="rId129"/>
    <p:sldId id="414" r:id="rId130"/>
    <p:sldId id="415" r:id="rId131"/>
    <p:sldId id="416" r:id="rId132"/>
    <p:sldId id="417" r:id="rId133"/>
    <p:sldId id="418" r:id="rId134"/>
    <p:sldId id="419" r:id="rId135"/>
    <p:sldId id="420" r:id="rId136"/>
    <p:sldId id="421" r:id="rId137"/>
    <p:sldId id="422" r:id="rId138"/>
    <p:sldId id="423" r:id="rId139"/>
    <p:sldId id="424" r:id="rId140"/>
    <p:sldId id="425" r:id="rId141"/>
    <p:sldId id="426" r:id="rId142"/>
    <p:sldId id="427" r:id="rId143"/>
    <p:sldId id="428" r:id="rId144"/>
    <p:sldId id="430" r:id="rId145"/>
    <p:sldId id="431" r:id="rId146"/>
    <p:sldId id="432" r:id="rId147"/>
    <p:sldId id="433" r:id="rId148"/>
    <p:sldId id="434" r:id="rId149"/>
    <p:sldId id="435" r:id="rId150"/>
    <p:sldId id="436" r:id="rId151"/>
    <p:sldId id="437" r:id="rId152"/>
    <p:sldId id="438" r:id="rId153"/>
    <p:sldId id="439" r:id="rId154"/>
    <p:sldId id="440" r:id="rId155"/>
    <p:sldId id="441" r:id="rId156"/>
    <p:sldId id="442" r:id="rId157"/>
    <p:sldId id="443" r:id="rId158"/>
    <p:sldId id="444" r:id="rId159"/>
    <p:sldId id="445" r:id="rId160"/>
    <p:sldId id="446" r:id="rId161"/>
    <p:sldId id="447" r:id="rId162"/>
    <p:sldId id="448" r:id="rId163"/>
    <p:sldId id="449" r:id="rId164"/>
    <p:sldId id="450" r:id="rId165"/>
    <p:sldId id="451" r:id="rId166"/>
    <p:sldId id="452" r:id="rId167"/>
    <p:sldId id="453" r:id="rId168"/>
    <p:sldId id="454" r:id="rId169"/>
    <p:sldId id="455" r:id="rId170"/>
    <p:sldId id="456" r:id="rId171"/>
    <p:sldId id="457" r:id="rId172"/>
    <p:sldId id="458" r:id="rId173"/>
    <p:sldId id="459" r:id="rId174"/>
    <p:sldId id="460" r:id="rId175"/>
    <p:sldId id="461" r:id="rId176"/>
    <p:sldId id="462" r:id="rId177"/>
    <p:sldId id="463" r:id="rId178"/>
    <p:sldId id="464" r:id="rId179"/>
    <p:sldId id="467" r:id="rId180"/>
    <p:sldId id="466" r:id="rId181"/>
    <p:sldId id="465" r:id="rId182"/>
    <p:sldId id="468" r:id="rId183"/>
    <p:sldId id="469" r:id="rId184"/>
    <p:sldId id="470" r:id="rId185"/>
    <p:sldId id="471" r:id="rId186"/>
    <p:sldId id="472" r:id="rId187"/>
    <p:sldId id="473" r:id="rId188"/>
    <p:sldId id="474" r:id="rId189"/>
    <p:sldId id="475" r:id="rId190"/>
    <p:sldId id="476" r:id="rId191"/>
    <p:sldId id="477" r:id="rId192"/>
    <p:sldId id="478" r:id="rId193"/>
    <p:sldId id="479" r:id="rId194"/>
    <p:sldId id="480" r:id="rId195"/>
    <p:sldId id="481" r:id="rId196"/>
    <p:sldId id="482" r:id="rId197"/>
    <p:sldId id="483" r:id="rId198"/>
    <p:sldId id="484" r:id="rId199"/>
    <p:sldId id="485" r:id="rId200"/>
    <p:sldId id="486" r:id="rId201"/>
    <p:sldId id="487" r:id="rId202"/>
    <p:sldId id="488" r:id="rId203"/>
    <p:sldId id="489" r:id="rId204"/>
    <p:sldId id="490" r:id="rId205"/>
    <p:sldId id="491" r:id="rId206"/>
    <p:sldId id="492" r:id="rId207"/>
    <p:sldId id="493" r:id="rId208"/>
    <p:sldId id="494" r:id="rId209"/>
    <p:sldId id="495" r:id="rId210"/>
    <p:sldId id="496" r:id="rId211"/>
    <p:sldId id="497" r:id="rId212"/>
    <p:sldId id="498" r:id="rId213"/>
    <p:sldId id="499" r:id="rId214"/>
    <p:sldId id="500" r:id="rId215"/>
    <p:sldId id="501" r:id="rId216"/>
    <p:sldId id="502" r:id="rId217"/>
    <p:sldId id="503" r:id="rId218"/>
    <p:sldId id="505" r:id="rId219"/>
    <p:sldId id="506" r:id="rId220"/>
    <p:sldId id="504" r:id="rId221"/>
    <p:sldId id="507" r:id="rId222"/>
    <p:sldId id="508" r:id="rId223"/>
    <p:sldId id="509" r:id="rId224"/>
    <p:sldId id="510" r:id="rId225"/>
    <p:sldId id="511" r:id="rId226"/>
    <p:sldId id="512" r:id="rId227"/>
    <p:sldId id="513" r:id="rId228"/>
    <p:sldId id="514" r:id="rId229"/>
    <p:sldId id="515" r:id="rId230"/>
    <p:sldId id="517" r:id="rId231"/>
    <p:sldId id="518" r:id="rId232"/>
    <p:sldId id="519" r:id="rId233"/>
    <p:sldId id="516" r:id="rId234"/>
    <p:sldId id="520" r:id="rId235"/>
    <p:sldId id="521" r:id="rId236"/>
    <p:sldId id="522" r:id="rId237"/>
    <p:sldId id="523" r:id="rId238"/>
    <p:sldId id="524" r:id="rId239"/>
    <p:sldId id="525" r:id="rId240"/>
    <p:sldId id="526" r:id="rId241"/>
    <p:sldId id="527" r:id="rId242"/>
    <p:sldId id="530" r:id="rId243"/>
    <p:sldId id="528" r:id="rId244"/>
    <p:sldId id="529" r:id="rId245"/>
    <p:sldId id="531" r:id="rId246"/>
    <p:sldId id="532" r:id="rId247"/>
    <p:sldId id="538" r:id="rId248"/>
    <p:sldId id="542" r:id="rId249"/>
    <p:sldId id="543" r:id="rId250"/>
    <p:sldId id="544" r:id="rId251"/>
    <p:sldId id="545" r:id="rId252"/>
    <p:sldId id="546" r:id="rId253"/>
    <p:sldId id="547" r:id="rId254"/>
    <p:sldId id="548" r:id="rId255"/>
    <p:sldId id="549" r:id="rId256"/>
    <p:sldId id="551" r:id="rId257"/>
    <p:sldId id="552" r:id="rId258"/>
    <p:sldId id="550" r:id="rId259"/>
    <p:sldId id="554" r:id="rId260"/>
    <p:sldId id="555" r:id="rId261"/>
    <p:sldId id="553" r:id="rId262"/>
    <p:sldId id="556" r:id="rId263"/>
    <p:sldId id="557" r:id="rId264"/>
    <p:sldId id="558" r:id="rId265"/>
    <p:sldId id="559" r:id="rId266"/>
    <p:sldId id="560" r:id="rId267"/>
    <p:sldId id="561" r:id="rId268"/>
    <p:sldId id="562" r:id="rId269"/>
    <p:sldId id="563" r:id="rId270"/>
    <p:sldId id="564" r:id="rId271"/>
    <p:sldId id="565" r:id="rId272"/>
    <p:sldId id="566" r:id="rId273"/>
    <p:sldId id="567" r:id="rId274"/>
    <p:sldId id="568" r:id="rId275"/>
    <p:sldId id="569" r:id="rId276"/>
    <p:sldId id="570" r:id="rId277"/>
    <p:sldId id="579" r:id="rId278"/>
    <p:sldId id="574" r:id="rId279"/>
    <p:sldId id="575" r:id="rId280"/>
    <p:sldId id="576" r:id="rId281"/>
    <p:sldId id="577" r:id="rId282"/>
    <p:sldId id="578" r:id="rId283"/>
    <p:sldId id="580" r:id="rId284"/>
    <p:sldId id="581" r:id="rId285"/>
    <p:sldId id="582" r:id="rId286"/>
    <p:sldId id="584" r:id="rId287"/>
    <p:sldId id="585" r:id="rId288"/>
    <p:sldId id="595" r:id="rId289"/>
    <p:sldId id="596" r:id="rId290"/>
    <p:sldId id="597" r:id="rId291"/>
    <p:sldId id="594" r:id="rId292"/>
    <p:sldId id="586" r:id="rId293"/>
    <p:sldId id="589" r:id="rId294"/>
    <p:sldId id="590" r:id="rId295"/>
    <p:sldId id="591" r:id="rId296"/>
    <p:sldId id="588" r:id="rId297"/>
    <p:sldId id="592" r:id="rId298"/>
    <p:sldId id="593" r:id="rId299"/>
    <p:sldId id="598" r:id="rId300"/>
    <p:sldId id="599" r:id="rId301"/>
    <p:sldId id="600" r:id="rId302"/>
    <p:sldId id="601" r:id="rId303"/>
    <p:sldId id="602" r:id="rId304"/>
    <p:sldId id="603" r:id="rId305"/>
    <p:sldId id="604" r:id="rId306"/>
    <p:sldId id="605" r:id="rId307"/>
    <p:sldId id="606" r:id="rId308"/>
    <p:sldId id="607" r:id="rId309"/>
    <p:sldId id="608" r:id="rId310"/>
    <p:sldId id="609" r:id="rId311"/>
    <p:sldId id="610" r:id="rId312"/>
    <p:sldId id="611" r:id="rId313"/>
    <p:sldId id="634" r:id="rId314"/>
    <p:sldId id="635" r:id="rId315"/>
    <p:sldId id="636" r:id="rId316"/>
    <p:sldId id="637" r:id="rId317"/>
    <p:sldId id="638" r:id="rId318"/>
    <p:sldId id="612" r:id="rId319"/>
    <p:sldId id="639" r:id="rId320"/>
    <p:sldId id="640" r:id="rId321"/>
    <p:sldId id="644" r:id="rId322"/>
    <p:sldId id="645" r:id="rId323"/>
    <p:sldId id="642" r:id="rId324"/>
    <p:sldId id="958" r:id="rId325"/>
    <p:sldId id="959" r:id="rId326"/>
    <p:sldId id="613" r:id="rId327"/>
    <p:sldId id="614" r:id="rId328"/>
    <p:sldId id="615" r:id="rId329"/>
    <p:sldId id="629" r:id="rId330"/>
    <p:sldId id="630" r:id="rId331"/>
    <p:sldId id="631" r:id="rId332"/>
    <p:sldId id="632" r:id="rId333"/>
    <p:sldId id="633" r:id="rId334"/>
    <p:sldId id="616" r:id="rId335"/>
    <p:sldId id="625" r:id="rId336"/>
    <p:sldId id="618" r:id="rId337"/>
    <p:sldId id="626" r:id="rId338"/>
    <p:sldId id="620" r:id="rId339"/>
    <p:sldId id="621" r:id="rId340"/>
    <p:sldId id="627" r:id="rId341"/>
    <p:sldId id="623" r:id="rId342"/>
    <p:sldId id="628" r:id="rId343"/>
    <p:sldId id="646" r:id="rId344"/>
    <p:sldId id="647" r:id="rId345"/>
    <p:sldId id="648" r:id="rId346"/>
    <p:sldId id="649" r:id="rId347"/>
    <p:sldId id="650" r:id="rId348"/>
    <p:sldId id="651" r:id="rId349"/>
    <p:sldId id="652" r:id="rId350"/>
    <p:sldId id="653" r:id="rId351"/>
    <p:sldId id="654" r:id="rId352"/>
    <p:sldId id="655" r:id="rId353"/>
    <p:sldId id="656" r:id="rId354"/>
    <p:sldId id="657" r:id="rId355"/>
    <p:sldId id="658" r:id="rId356"/>
    <p:sldId id="659" r:id="rId357"/>
    <p:sldId id="660" r:id="rId358"/>
    <p:sldId id="661" r:id="rId359"/>
    <p:sldId id="662" r:id="rId360"/>
    <p:sldId id="663" r:id="rId361"/>
    <p:sldId id="664" r:id="rId362"/>
    <p:sldId id="665" r:id="rId363"/>
    <p:sldId id="666" r:id="rId364"/>
    <p:sldId id="667" r:id="rId365"/>
    <p:sldId id="668" r:id="rId366"/>
    <p:sldId id="669" r:id="rId367"/>
    <p:sldId id="670" r:id="rId368"/>
    <p:sldId id="671" r:id="rId369"/>
    <p:sldId id="672" r:id="rId370"/>
    <p:sldId id="673" r:id="rId371"/>
    <p:sldId id="674" r:id="rId372"/>
    <p:sldId id="675" r:id="rId373"/>
    <p:sldId id="676" r:id="rId374"/>
    <p:sldId id="677" r:id="rId375"/>
    <p:sldId id="678" r:id="rId376"/>
    <p:sldId id="679" r:id="rId377"/>
    <p:sldId id="680" r:id="rId378"/>
    <p:sldId id="681" r:id="rId379"/>
    <p:sldId id="682" r:id="rId380"/>
    <p:sldId id="683" r:id="rId381"/>
    <p:sldId id="684" r:id="rId382"/>
    <p:sldId id="685" r:id="rId383"/>
    <p:sldId id="686" r:id="rId384"/>
    <p:sldId id="687" r:id="rId385"/>
    <p:sldId id="688" r:id="rId386"/>
    <p:sldId id="689" r:id="rId387"/>
    <p:sldId id="690" r:id="rId388"/>
    <p:sldId id="691" r:id="rId389"/>
    <p:sldId id="692" r:id="rId390"/>
    <p:sldId id="693" r:id="rId391"/>
    <p:sldId id="694" r:id="rId392"/>
    <p:sldId id="695" r:id="rId393"/>
    <p:sldId id="696" r:id="rId394"/>
    <p:sldId id="697" r:id="rId395"/>
    <p:sldId id="698" r:id="rId396"/>
    <p:sldId id="699" r:id="rId397"/>
    <p:sldId id="700" r:id="rId398"/>
    <p:sldId id="701" r:id="rId399"/>
    <p:sldId id="702" r:id="rId400"/>
    <p:sldId id="703" r:id="rId401"/>
    <p:sldId id="704" r:id="rId402"/>
    <p:sldId id="705" r:id="rId403"/>
    <p:sldId id="706" r:id="rId404"/>
    <p:sldId id="707" r:id="rId405"/>
    <p:sldId id="708" r:id="rId406"/>
    <p:sldId id="709" r:id="rId407"/>
    <p:sldId id="710" r:id="rId408"/>
    <p:sldId id="711" r:id="rId409"/>
    <p:sldId id="712" r:id="rId410"/>
    <p:sldId id="713" r:id="rId411"/>
    <p:sldId id="714" r:id="rId412"/>
    <p:sldId id="715" r:id="rId413"/>
    <p:sldId id="716" r:id="rId414"/>
    <p:sldId id="717" r:id="rId415"/>
    <p:sldId id="718" r:id="rId416"/>
    <p:sldId id="719" r:id="rId417"/>
    <p:sldId id="720" r:id="rId418"/>
    <p:sldId id="721" r:id="rId419"/>
    <p:sldId id="722" r:id="rId420"/>
    <p:sldId id="723" r:id="rId421"/>
    <p:sldId id="724" r:id="rId422"/>
    <p:sldId id="725" r:id="rId423"/>
    <p:sldId id="726" r:id="rId424"/>
    <p:sldId id="727" r:id="rId425"/>
    <p:sldId id="728" r:id="rId426"/>
    <p:sldId id="729" r:id="rId427"/>
    <p:sldId id="730" r:id="rId428"/>
    <p:sldId id="731" r:id="rId429"/>
    <p:sldId id="732" r:id="rId430"/>
    <p:sldId id="733" r:id="rId431"/>
    <p:sldId id="734" r:id="rId432"/>
    <p:sldId id="735" r:id="rId433"/>
    <p:sldId id="736" r:id="rId434"/>
    <p:sldId id="737" r:id="rId435"/>
    <p:sldId id="738" r:id="rId436"/>
    <p:sldId id="739" r:id="rId437"/>
    <p:sldId id="740" r:id="rId438"/>
    <p:sldId id="741" r:id="rId439"/>
    <p:sldId id="742" r:id="rId440"/>
    <p:sldId id="743" r:id="rId441"/>
    <p:sldId id="744" r:id="rId442"/>
    <p:sldId id="745" r:id="rId443"/>
    <p:sldId id="746" r:id="rId444"/>
    <p:sldId id="747" r:id="rId445"/>
    <p:sldId id="748" r:id="rId446"/>
    <p:sldId id="749" r:id="rId447"/>
    <p:sldId id="750" r:id="rId448"/>
    <p:sldId id="751" r:id="rId449"/>
    <p:sldId id="752" r:id="rId450"/>
    <p:sldId id="753" r:id="rId451"/>
    <p:sldId id="754" r:id="rId452"/>
    <p:sldId id="755" r:id="rId453"/>
    <p:sldId id="756" r:id="rId454"/>
    <p:sldId id="757" r:id="rId455"/>
    <p:sldId id="758" r:id="rId456"/>
    <p:sldId id="759" r:id="rId457"/>
    <p:sldId id="760" r:id="rId458"/>
    <p:sldId id="761" r:id="rId459"/>
    <p:sldId id="762" r:id="rId460"/>
    <p:sldId id="763" r:id="rId461"/>
    <p:sldId id="764" r:id="rId462"/>
    <p:sldId id="765" r:id="rId463"/>
    <p:sldId id="766" r:id="rId464"/>
    <p:sldId id="767" r:id="rId465"/>
    <p:sldId id="768" r:id="rId466"/>
    <p:sldId id="769" r:id="rId467"/>
    <p:sldId id="770" r:id="rId468"/>
    <p:sldId id="771" r:id="rId469"/>
    <p:sldId id="772" r:id="rId470"/>
    <p:sldId id="773" r:id="rId471"/>
    <p:sldId id="774" r:id="rId472"/>
    <p:sldId id="775" r:id="rId473"/>
    <p:sldId id="776" r:id="rId474"/>
    <p:sldId id="777" r:id="rId475"/>
    <p:sldId id="778" r:id="rId476"/>
    <p:sldId id="779" r:id="rId477"/>
    <p:sldId id="780" r:id="rId478"/>
    <p:sldId id="781" r:id="rId479"/>
    <p:sldId id="782" r:id="rId480"/>
    <p:sldId id="783" r:id="rId481"/>
    <p:sldId id="784" r:id="rId482"/>
    <p:sldId id="785" r:id="rId483"/>
    <p:sldId id="786" r:id="rId484"/>
    <p:sldId id="787" r:id="rId485"/>
    <p:sldId id="788" r:id="rId486"/>
    <p:sldId id="789" r:id="rId487"/>
    <p:sldId id="790" r:id="rId488"/>
    <p:sldId id="791" r:id="rId489"/>
    <p:sldId id="792" r:id="rId490"/>
    <p:sldId id="793" r:id="rId491"/>
    <p:sldId id="794" r:id="rId492"/>
    <p:sldId id="795" r:id="rId493"/>
    <p:sldId id="796" r:id="rId494"/>
    <p:sldId id="797" r:id="rId495"/>
    <p:sldId id="798" r:id="rId496"/>
    <p:sldId id="799" r:id="rId497"/>
    <p:sldId id="800" r:id="rId498"/>
    <p:sldId id="801" r:id="rId499"/>
    <p:sldId id="802" r:id="rId500"/>
    <p:sldId id="803" r:id="rId501"/>
    <p:sldId id="804" r:id="rId502"/>
    <p:sldId id="805" r:id="rId503"/>
    <p:sldId id="806" r:id="rId504"/>
    <p:sldId id="807" r:id="rId505"/>
    <p:sldId id="808" r:id="rId506"/>
    <p:sldId id="809" r:id="rId507"/>
    <p:sldId id="810" r:id="rId508"/>
    <p:sldId id="811" r:id="rId509"/>
    <p:sldId id="812" r:id="rId510"/>
    <p:sldId id="813" r:id="rId511"/>
    <p:sldId id="814" r:id="rId512"/>
    <p:sldId id="815" r:id="rId513"/>
    <p:sldId id="816" r:id="rId514"/>
    <p:sldId id="817" r:id="rId515"/>
    <p:sldId id="818" r:id="rId516"/>
    <p:sldId id="819" r:id="rId517"/>
    <p:sldId id="820" r:id="rId518"/>
    <p:sldId id="821" r:id="rId519"/>
    <p:sldId id="822" r:id="rId520"/>
    <p:sldId id="823" r:id="rId521"/>
    <p:sldId id="824" r:id="rId522"/>
    <p:sldId id="825" r:id="rId523"/>
    <p:sldId id="826" r:id="rId524"/>
    <p:sldId id="827" r:id="rId525"/>
    <p:sldId id="828" r:id="rId526"/>
    <p:sldId id="829" r:id="rId527"/>
    <p:sldId id="830" r:id="rId528"/>
    <p:sldId id="831" r:id="rId529"/>
    <p:sldId id="832" r:id="rId530"/>
    <p:sldId id="833" r:id="rId531"/>
    <p:sldId id="834" r:id="rId532"/>
    <p:sldId id="835" r:id="rId533"/>
    <p:sldId id="836" r:id="rId534"/>
    <p:sldId id="837" r:id="rId535"/>
    <p:sldId id="838" r:id="rId536"/>
    <p:sldId id="839" r:id="rId537"/>
    <p:sldId id="840" r:id="rId538"/>
    <p:sldId id="841" r:id="rId539"/>
    <p:sldId id="842" r:id="rId540"/>
    <p:sldId id="843" r:id="rId541"/>
    <p:sldId id="844" r:id="rId542"/>
    <p:sldId id="845" r:id="rId543"/>
    <p:sldId id="846" r:id="rId544"/>
    <p:sldId id="847" r:id="rId545"/>
    <p:sldId id="848" r:id="rId546"/>
    <p:sldId id="849" r:id="rId547"/>
    <p:sldId id="850" r:id="rId548"/>
    <p:sldId id="851" r:id="rId549"/>
    <p:sldId id="852" r:id="rId550"/>
    <p:sldId id="853" r:id="rId551"/>
    <p:sldId id="854" r:id="rId552"/>
    <p:sldId id="855" r:id="rId553"/>
    <p:sldId id="856" r:id="rId554"/>
    <p:sldId id="857" r:id="rId555"/>
    <p:sldId id="858" r:id="rId556"/>
    <p:sldId id="859" r:id="rId557"/>
    <p:sldId id="860" r:id="rId558"/>
    <p:sldId id="861" r:id="rId559"/>
    <p:sldId id="862" r:id="rId560"/>
    <p:sldId id="863" r:id="rId561"/>
    <p:sldId id="864" r:id="rId562"/>
    <p:sldId id="865" r:id="rId563"/>
    <p:sldId id="866" r:id="rId564"/>
    <p:sldId id="867" r:id="rId565"/>
    <p:sldId id="868" r:id="rId566"/>
    <p:sldId id="869" r:id="rId567"/>
    <p:sldId id="870" r:id="rId568"/>
    <p:sldId id="871" r:id="rId569"/>
    <p:sldId id="872" r:id="rId570"/>
    <p:sldId id="873" r:id="rId571"/>
    <p:sldId id="874" r:id="rId572"/>
    <p:sldId id="875" r:id="rId573"/>
    <p:sldId id="876" r:id="rId574"/>
    <p:sldId id="877" r:id="rId575"/>
    <p:sldId id="878" r:id="rId576"/>
    <p:sldId id="879" r:id="rId577"/>
    <p:sldId id="880" r:id="rId578"/>
    <p:sldId id="881" r:id="rId579"/>
    <p:sldId id="882" r:id="rId580"/>
    <p:sldId id="883" r:id="rId581"/>
    <p:sldId id="884" r:id="rId582"/>
    <p:sldId id="885" r:id="rId583"/>
    <p:sldId id="886" r:id="rId584"/>
    <p:sldId id="887" r:id="rId585"/>
    <p:sldId id="888" r:id="rId586"/>
    <p:sldId id="889" r:id="rId587"/>
    <p:sldId id="890" r:id="rId588"/>
    <p:sldId id="891" r:id="rId589"/>
    <p:sldId id="892" r:id="rId590"/>
    <p:sldId id="893" r:id="rId591"/>
    <p:sldId id="894" r:id="rId592"/>
    <p:sldId id="895" r:id="rId593"/>
    <p:sldId id="896" r:id="rId594"/>
    <p:sldId id="897" r:id="rId595"/>
    <p:sldId id="898" r:id="rId596"/>
    <p:sldId id="899" r:id="rId597"/>
    <p:sldId id="900" r:id="rId598"/>
    <p:sldId id="901" r:id="rId599"/>
    <p:sldId id="902" r:id="rId600"/>
    <p:sldId id="903" r:id="rId601"/>
    <p:sldId id="904" r:id="rId602"/>
    <p:sldId id="905" r:id="rId603"/>
    <p:sldId id="906" r:id="rId604"/>
    <p:sldId id="907" r:id="rId605"/>
    <p:sldId id="908" r:id="rId606"/>
    <p:sldId id="909" r:id="rId607"/>
    <p:sldId id="910" r:id="rId608"/>
    <p:sldId id="911" r:id="rId609"/>
    <p:sldId id="912" r:id="rId610"/>
    <p:sldId id="913" r:id="rId611"/>
    <p:sldId id="914" r:id="rId612"/>
    <p:sldId id="915" r:id="rId613"/>
    <p:sldId id="916" r:id="rId614"/>
    <p:sldId id="917" r:id="rId615"/>
    <p:sldId id="918" r:id="rId616"/>
    <p:sldId id="919" r:id="rId617"/>
    <p:sldId id="920" r:id="rId618"/>
    <p:sldId id="921" r:id="rId619"/>
    <p:sldId id="922" r:id="rId620"/>
    <p:sldId id="923" r:id="rId621"/>
    <p:sldId id="924" r:id="rId622"/>
    <p:sldId id="925" r:id="rId623"/>
    <p:sldId id="926" r:id="rId624"/>
    <p:sldId id="927" r:id="rId625"/>
    <p:sldId id="928" r:id="rId626"/>
    <p:sldId id="929" r:id="rId627"/>
    <p:sldId id="930" r:id="rId628"/>
    <p:sldId id="931" r:id="rId629"/>
    <p:sldId id="932" r:id="rId630"/>
    <p:sldId id="933" r:id="rId631"/>
    <p:sldId id="934" r:id="rId632"/>
    <p:sldId id="935" r:id="rId633"/>
    <p:sldId id="936" r:id="rId634"/>
    <p:sldId id="937" r:id="rId635"/>
    <p:sldId id="938" r:id="rId636"/>
    <p:sldId id="939" r:id="rId637"/>
    <p:sldId id="940" r:id="rId638"/>
    <p:sldId id="941" r:id="rId639"/>
    <p:sldId id="942" r:id="rId640"/>
    <p:sldId id="943" r:id="rId641"/>
    <p:sldId id="944" r:id="rId642"/>
    <p:sldId id="945" r:id="rId643"/>
    <p:sldId id="946" r:id="rId644"/>
    <p:sldId id="947" r:id="rId645"/>
    <p:sldId id="948" r:id="rId646"/>
    <p:sldId id="949" r:id="rId647"/>
    <p:sldId id="950" r:id="rId648"/>
    <p:sldId id="951" r:id="rId649"/>
    <p:sldId id="952" r:id="rId650"/>
    <p:sldId id="953" r:id="rId651"/>
    <p:sldId id="954" r:id="rId652"/>
    <p:sldId id="955" r:id="rId653"/>
    <p:sldId id="956" r:id="rId654"/>
    <p:sldId id="957" r:id="rId65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8347" autoAdjust="0"/>
    <p:restoredTop sz="94622" autoAdjust="0"/>
  </p:normalViewPr>
  <p:slideViewPr>
    <p:cSldViewPr>
      <p:cViewPr>
        <p:scale>
          <a:sx n="100" d="100"/>
          <a:sy n="100" d="100"/>
        </p:scale>
        <p:origin x="-96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91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620" Type="http://schemas.openxmlformats.org/officeDocument/2006/relationships/slide" Target="slides/slide619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4" Type="http://schemas.openxmlformats.org/officeDocument/2006/relationships/slide" Target="slides/slide13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98" Type="http://schemas.openxmlformats.org/officeDocument/2006/relationships/slide" Target="slides/slide97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602" Type="http://schemas.openxmlformats.org/officeDocument/2006/relationships/slide" Target="slides/slide601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101" Type="http://schemas.openxmlformats.org/officeDocument/2006/relationships/slide" Target="slides/slide100.xml"/><Relationship Id="rId185" Type="http://schemas.openxmlformats.org/officeDocument/2006/relationships/slide" Target="slides/slide184.xml"/><Relationship Id="rId406" Type="http://schemas.openxmlformats.org/officeDocument/2006/relationships/slide" Target="slides/slide405.xml"/><Relationship Id="rId392" Type="http://schemas.openxmlformats.org/officeDocument/2006/relationships/slide" Target="slides/slide391.xml"/><Relationship Id="rId613" Type="http://schemas.openxmlformats.org/officeDocument/2006/relationships/slide" Target="slides/slide612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slide" Target="slides/slide578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646" Type="http://schemas.openxmlformats.org/officeDocument/2006/relationships/slide" Target="slides/slide645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657" Type="http://schemas.openxmlformats.org/officeDocument/2006/relationships/handoutMaster" Target="handoutMasters/handoutMaster1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626" Type="http://schemas.openxmlformats.org/officeDocument/2006/relationships/slide" Target="slides/slide625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637" Type="http://schemas.openxmlformats.org/officeDocument/2006/relationships/slide" Target="slides/slide636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606" Type="http://schemas.openxmlformats.org/officeDocument/2006/relationships/slide" Target="slides/slide605.xml"/><Relationship Id="rId648" Type="http://schemas.openxmlformats.org/officeDocument/2006/relationships/slide" Target="slides/slide647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617" Type="http://schemas.openxmlformats.org/officeDocument/2006/relationships/slide" Target="slides/slide616.xml"/><Relationship Id="rId659" Type="http://schemas.openxmlformats.org/officeDocument/2006/relationships/viewProps" Target="viewProps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628" Type="http://schemas.openxmlformats.org/officeDocument/2006/relationships/slide" Target="slides/slide627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583" Type="http://schemas.openxmlformats.org/officeDocument/2006/relationships/slide" Target="slides/slide582.xml"/><Relationship Id="rId639" Type="http://schemas.openxmlformats.org/officeDocument/2006/relationships/slide" Target="slides/slide63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661" Type="http://schemas.openxmlformats.org/officeDocument/2006/relationships/tableStyles" Target="tableStyles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619" Type="http://schemas.openxmlformats.org/officeDocument/2006/relationships/slide" Target="slides/slide61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30" Type="http://schemas.openxmlformats.org/officeDocument/2006/relationships/slide" Target="slides/slide629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641" Type="http://schemas.openxmlformats.org/officeDocument/2006/relationships/slide" Target="slides/slide640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585" Type="http://schemas.openxmlformats.org/officeDocument/2006/relationships/slide" Target="slides/slide584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52" Type="http://schemas.openxmlformats.org/officeDocument/2006/relationships/slide" Target="slides/slide651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596" Type="http://schemas.openxmlformats.org/officeDocument/2006/relationships/slide" Target="slides/slide595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632" Type="http://schemas.openxmlformats.org/officeDocument/2006/relationships/slide" Target="slides/slide631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slide" Target="slides/slide575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601" Type="http://schemas.openxmlformats.org/officeDocument/2006/relationships/slide" Target="slides/slide600.xml"/><Relationship Id="rId643" Type="http://schemas.openxmlformats.org/officeDocument/2006/relationships/slide" Target="slides/slide642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587" Type="http://schemas.openxmlformats.org/officeDocument/2006/relationships/slide" Target="slides/slide586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612" Type="http://schemas.openxmlformats.org/officeDocument/2006/relationships/slide" Target="slides/slide611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54" Type="http://schemas.openxmlformats.org/officeDocument/2006/relationships/slide" Target="slides/slide653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598" Type="http://schemas.openxmlformats.org/officeDocument/2006/relationships/slide" Target="slides/slide597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23" Type="http://schemas.openxmlformats.org/officeDocument/2006/relationships/slide" Target="slides/slide622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634" Type="http://schemas.openxmlformats.org/officeDocument/2006/relationships/slide" Target="slides/slide633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603" Type="http://schemas.openxmlformats.org/officeDocument/2006/relationships/slide" Target="slides/slide602.xml"/><Relationship Id="rId645" Type="http://schemas.openxmlformats.org/officeDocument/2006/relationships/slide" Target="slides/slide644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589" Type="http://schemas.openxmlformats.org/officeDocument/2006/relationships/slide" Target="slides/slide588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614" Type="http://schemas.openxmlformats.org/officeDocument/2006/relationships/slide" Target="slides/slide613.xml"/><Relationship Id="rId656" Type="http://schemas.openxmlformats.org/officeDocument/2006/relationships/notesMaster" Target="notesMasters/notesMaster1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openxmlformats.org/officeDocument/2006/relationships/slide" Target="slides/slide579.xml"/><Relationship Id="rId636" Type="http://schemas.openxmlformats.org/officeDocument/2006/relationships/slide" Target="slides/slide63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647" Type="http://schemas.openxmlformats.org/officeDocument/2006/relationships/slide" Target="slides/slide646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16" Type="http://schemas.openxmlformats.org/officeDocument/2006/relationships/slide" Target="slides/slide615.xml"/><Relationship Id="rId658" Type="http://schemas.openxmlformats.org/officeDocument/2006/relationships/presProps" Target="presProps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627" Type="http://schemas.openxmlformats.org/officeDocument/2006/relationships/slide" Target="slides/slide626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638" Type="http://schemas.openxmlformats.org/officeDocument/2006/relationships/slide" Target="slides/slide6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649" Type="http://schemas.openxmlformats.org/officeDocument/2006/relationships/slide" Target="slides/slide64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660" Type="http://schemas.openxmlformats.org/officeDocument/2006/relationships/theme" Target="theme/theme1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618" Type="http://schemas.openxmlformats.org/officeDocument/2006/relationships/slide" Target="slides/slide617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640" Type="http://schemas.openxmlformats.org/officeDocument/2006/relationships/slide" Target="slides/slide639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132" Type="http://schemas.openxmlformats.org/officeDocument/2006/relationships/slide" Target="slides/slide131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E4FE9-0A13-425F-9B04-B5D33DBC8CD5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92498-EF9B-41EF-9A70-5F3DCBA1DC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5712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AB510-1C0B-4219-AFD9-FBB239A3F736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8ADEB-2718-43AB-BC97-75CDD3942A7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4984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4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4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4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4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4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4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4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4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4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4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4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4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4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4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4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4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9.xml"/><Relationship Id="rId1" Type="http://schemas.openxmlformats.org/officeDocument/2006/relationships/notesMaster" Target="../notesMasters/notesMaster1.xml"/></Relationships>
</file>

<file path=ppt/notesSlides/_rels/notesSlide4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0.xml"/><Relationship Id="rId1" Type="http://schemas.openxmlformats.org/officeDocument/2006/relationships/notesMaster" Target="../notesMasters/notesMaster1.xml"/></Relationships>
</file>

<file path=ppt/notesSlides/_rels/notesSlide4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2.xml"/><Relationship Id="rId1" Type="http://schemas.openxmlformats.org/officeDocument/2006/relationships/notesMaster" Target="../notesMasters/notesMaster1.xml"/></Relationships>
</file>

<file path=ppt/notesSlides/_rels/notesSlide4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3.xml"/><Relationship Id="rId1" Type="http://schemas.openxmlformats.org/officeDocument/2006/relationships/notesMaster" Target="../notesMasters/notesMaster1.xml"/></Relationships>
</file>

<file path=ppt/notesSlides/_rels/notesSlide4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4.xml"/><Relationship Id="rId1" Type="http://schemas.openxmlformats.org/officeDocument/2006/relationships/notesMaster" Target="../notesMasters/notesMaster1.xml"/></Relationships>
</file>

<file path=ppt/notesSlides/_rels/notesSlide4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5.xml"/><Relationship Id="rId1" Type="http://schemas.openxmlformats.org/officeDocument/2006/relationships/notesMaster" Target="../notesMasters/notesMaster1.xml"/></Relationships>
</file>

<file path=ppt/notesSlides/_rels/notesSlide4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6.xml"/><Relationship Id="rId1" Type="http://schemas.openxmlformats.org/officeDocument/2006/relationships/notesMaster" Target="../notesMasters/notesMaster1.xml"/></Relationships>
</file>

<file path=ppt/notesSlides/_rels/notesSlide4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7.xml"/><Relationship Id="rId1" Type="http://schemas.openxmlformats.org/officeDocument/2006/relationships/notesMaster" Target="../notesMasters/notesMaster1.xml"/></Relationships>
</file>

<file path=ppt/notesSlides/_rels/notesSlide4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8.xml"/><Relationship Id="rId1" Type="http://schemas.openxmlformats.org/officeDocument/2006/relationships/notesMaster" Target="../notesMasters/notesMaster1.xml"/></Relationships>
</file>

<file path=ppt/notesSlides/_rels/notesSlide4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9.xml"/><Relationship Id="rId1" Type="http://schemas.openxmlformats.org/officeDocument/2006/relationships/notesMaster" Target="../notesMasters/notesMaster1.xml"/></Relationships>
</file>

<file path=ppt/notesSlides/_rels/notesSlide4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.xml"/></Relationships>
</file>

<file path=ppt/notesSlides/_rels/notesSlide4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2.xml"/><Relationship Id="rId1" Type="http://schemas.openxmlformats.org/officeDocument/2006/relationships/notesMaster" Target="../notesMasters/notesMaster1.xml"/></Relationships>
</file>

<file path=ppt/notesSlides/_rels/notesSlide4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3.xml"/><Relationship Id="rId1" Type="http://schemas.openxmlformats.org/officeDocument/2006/relationships/notesMaster" Target="../notesMasters/notesMaster1.xml"/></Relationships>
</file>

<file path=ppt/notesSlides/_rels/notesSlide4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4.xml"/><Relationship Id="rId1" Type="http://schemas.openxmlformats.org/officeDocument/2006/relationships/notesMaster" Target="../notesMasters/notesMaster1.xml"/></Relationships>
</file>

<file path=ppt/notesSlides/_rels/notesSlide4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5.xml"/><Relationship Id="rId1" Type="http://schemas.openxmlformats.org/officeDocument/2006/relationships/notesMaster" Target="../notesMasters/notesMaster1.xml"/></Relationships>
</file>

<file path=ppt/notesSlides/_rels/notesSlide4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6.xml"/><Relationship Id="rId1" Type="http://schemas.openxmlformats.org/officeDocument/2006/relationships/notesMaster" Target="../notesMasters/notesMaster1.xml"/></Relationships>
</file>

<file path=ppt/notesSlides/_rels/notesSlide4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7.xml"/><Relationship Id="rId1" Type="http://schemas.openxmlformats.org/officeDocument/2006/relationships/notesMaster" Target="../notesMasters/notesMaster1.xml"/></Relationships>
</file>

<file path=ppt/notesSlides/_rels/notesSlide4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8.xml"/><Relationship Id="rId1" Type="http://schemas.openxmlformats.org/officeDocument/2006/relationships/notesMaster" Target="../notesMasters/notesMaster1.xml"/></Relationships>
</file>

<file path=ppt/notesSlides/_rels/notesSlide4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9.xml"/><Relationship Id="rId1" Type="http://schemas.openxmlformats.org/officeDocument/2006/relationships/notesMaster" Target="../notesMasters/notesMaster1.xml"/></Relationships>
</file>

<file path=ppt/notesSlides/_rels/notesSlide4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0.xml"/><Relationship Id="rId1" Type="http://schemas.openxmlformats.org/officeDocument/2006/relationships/notesMaster" Target="../notesMasters/notesMaster1.xml"/></Relationships>
</file>

<file path=ppt/notesSlides/_rels/notesSlide4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2.xml"/><Relationship Id="rId1" Type="http://schemas.openxmlformats.org/officeDocument/2006/relationships/notesMaster" Target="../notesMasters/notesMaster1.xml"/></Relationships>
</file>

<file path=ppt/notesSlides/_rels/notesSlide4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3.xml"/><Relationship Id="rId1" Type="http://schemas.openxmlformats.org/officeDocument/2006/relationships/notesMaster" Target="../notesMasters/notesMaster1.xml"/></Relationships>
</file>

<file path=ppt/notesSlides/_rels/notesSlide4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4.xml"/><Relationship Id="rId1" Type="http://schemas.openxmlformats.org/officeDocument/2006/relationships/notesMaster" Target="../notesMasters/notesMaster1.xml"/></Relationships>
</file>

<file path=ppt/notesSlides/_rels/notesSlide4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5.xml"/><Relationship Id="rId1" Type="http://schemas.openxmlformats.org/officeDocument/2006/relationships/notesMaster" Target="../notesMasters/notesMaster1.xml"/></Relationships>
</file>

<file path=ppt/notesSlides/_rels/notesSlide4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6.xml"/><Relationship Id="rId1" Type="http://schemas.openxmlformats.org/officeDocument/2006/relationships/notesMaster" Target="../notesMasters/notesMaster1.xml"/></Relationships>
</file>

<file path=ppt/notesSlides/_rels/notesSlide4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7.xml"/><Relationship Id="rId1" Type="http://schemas.openxmlformats.org/officeDocument/2006/relationships/notesMaster" Target="../notesMasters/notesMaster1.xml"/></Relationships>
</file>

<file path=ppt/notesSlides/_rels/notesSlide4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8.xml"/><Relationship Id="rId1" Type="http://schemas.openxmlformats.org/officeDocument/2006/relationships/notesMaster" Target="../notesMasters/notesMaster1.xml"/></Relationships>
</file>

<file path=ppt/notesSlides/_rels/notesSlide4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9.xml"/><Relationship Id="rId1" Type="http://schemas.openxmlformats.org/officeDocument/2006/relationships/notesMaster" Target="../notesMasters/notesMaster1.xml"/></Relationships>
</file>

<file path=ppt/notesSlides/_rels/notesSlide4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0.xml"/><Relationship Id="rId1" Type="http://schemas.openxmlformats.org/officeDocument/2006/relationships/notesMaster" Target="../notesMasters/notesMaster1.xml"/></Relationships>
</file>

<file path=ppt/notesSlides/_rels/notesSlide4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2.xml"/><Relationship Id="rId1" Type="http://schemas.openxmlformats.org/officeDocument/2006/relationships/notesMaster" Target="../notesMasters/notesMaster1.xml"/></Relationships>
</file>

<file path=ppt/notesSlides/_rels/notesSlide4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3.xml"/><Relationship Id="rId1" Type="http://schemas.openxmlformats.org/officeDocument/2006/relationships/notesMaster" Target="../notesMasters/notesMaster1.xml"/></Relationships>
</file>

<file path=ppt/notesSlides/_rels/notesSlide4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4.xml"/><Relationship Id="rId1" Type="http://schemas.openxmlformats.org/officeDocument/2006/relationships/notesMaster" Target="../notesMasters/notesMaster1.xml"/></Relationships>
</file>

<file path=ppt/notesSlides/_rels/notesSlide4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5.xml"/><Relationship Id="rId1" Type="http://schemas.openxmlformats.org/officeDocument/2006/relationships/notesMaster" Target="../notesMasters/notesMaster1.xml"/></Relationships>
</file>

<file path=ppt/notesSlides/_rels/notesSlide4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6.xml"/><Relationship Id="rId1" Type="http://schemas.openxmlformats.org/officeDocument/2006/relationships/notesMaster" Target="../notesMasters/notesMaster1.xml"/></Relationships>
</file>

<file path=ppt/notesSlides/_rels/notesSlide4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7.xml"/><Relationship Id="rId1" Type="http://schemas.openxmlformats.org/officeDocument/2006/relationships/notesMaster" Target="../notesMasters/notesMaster1.xml"/></Relationships>
</file>

<file path=ppt/notesSlides/_rels/notesSlide4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8.xml"/><Relationship Id="rId1" Type="http://schemas.openxmlformats.org/officeDocument/2006/relationships/notesMaster" Target="../notesMasters/notesMaster1.xml"/></Relationships>
</file>

<file path=ppt/notesSlides/_rels/notesSlide4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9.xml"/><Relationship Id="rId1" Type="http://schemas.openxmlformats.org/officeDocument/2006/relationships/notesMaster" Target="../notesMasters/notesMaster1.xml"/></Relationships>
</file>

<file path=ppt/notesSlides/_rels/notesSlide4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0.xml"/><Relationship Id="rId1" Type="http://schemas.openxmlformats.org/officeDocument/2006/relationships/notesMaster" Target="../notesMasters/notesMaster1.xml"/></Relationships>
</file>

<file path=ppt/notesSlides/_rels/notesSlide4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2.xml"/><Relationship Id="rId1" Type="http://schemas.openxmlformats.org/officeDocument/2006/relationships/notesMaster" Target="../notesMasters/notesMaster1.xml"/></Relationships>
</file>

<file path=ppt/notesSlides/_rels/notesSlide4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3.xml"/><Relationship Id="rId1" Type="http://schemas.openxmlformats.org/officeDocument/2006/relationships/notesMaster" Target="../notesMasters/notesMaster1.xml"/></Relationships>
</file>

<file path=ppt/notesSlides/_rels/notesSlide4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4.xml"/><Relationship Id="rId1" Type="http://schemas.openxmlformats.org/officeDocument/2006/relationships/notesMaster" Target="../notesMasters/notesMaster1.xml"/></Relationships>
</file>

<file path=ppt/notesSlides/_rels/notesSlide4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5.xml"/><Relationship Id="rId1" Type="http://schemas.openxmlformats.org/officeDocument/2006/relationships/notesMaster" Target="../notesMasters/notesMaster1.xml"/></Relationships>
</file>

<file path=ppt/notesSlides/_rels/notesSlide4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6.xml"/><Relationship Id="rId1" Type="http://schemas.openxmlformats.org/officeDocument/2006/relationships/notesMaster" Target="../notesMasters/notesMaster1.xml"/></Relationships>
</file>

<file path=ppt/notesSlides/_rels/notesSlide4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7.xml"/><Relationship Id="rId1" Type="http://schemas.openxmlformats.org/officeDocument/2006/relationships/notesMaster" Target="../notesMasters/notesMaster1.xml"/></Relationships>
</file>

<file path=ppt/notesSlides/_rels/notesSlide4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8.xml"/><Relationship Id="rId1" Type="http://schemas.openxmlformats.org/officeDocument/2006/relationships/notesMaster" Target="../notesMasters/notesMaster1.xml"/></Relationships>
</file>

<file path=ppt/notesSlides/_rels/notesSlide4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9.xml"/><Relationship Id="rId1" Type="http://schemas.openxmlformats.org/officeDocument/2006/relationships/notesMaster" Target="../notesMasters/notesMaster1.xml"/></Relationships>
</file>

<file path=ppt/notesSlides/_rels/notesSlide4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0.xml"/><Relationship Id="rId1" Type="http://schemas.openxmlformats.org/officeDocument/2006/relationships/notesMaster" Target="../notesMasters/notesMaster1.xml"/></Relationships>
</file>

<file path=ppt/notesSlides/_rels/notesSlide4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2.xml"/><Relationship Id="rId1" Type="http://schemas.openxmlformats.org/officeDocument/2006/relationships/notesMaster" Target="../notesMasters/notesMaster1.xml"/></Relationships>
</file>

<file path=ppt/notesSlides/_rels/notesSlide4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3.xml"/><Relationship Id="rId1" Type="http://schemas.openxmlformats.org/officeDocument/2006/relationships/notesMaster" Target="../notesMasters/notesMaster1.xml"/></Relationships>
</file>

<file path=ppt/notesSlides/_rels/notesSlide4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4.xml"/><Relationship Id="rId1" Type="http://schemas.openxmlformats.org/officeDocument/2006/relationships/notesMaster" Target="../notesMasters/notesMaster1.xml"/></Relationships>
</file>

<file path=ppt/notesSlides/_rels/notesSlide4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5.xml"/><Relationship Id="rId1" Type="http://schemas.openxmlformats.org/officeDocument/2006/relationships/notesMaster" Target="../notesMasters/notesMaster1.xml"/></Relationships>
</file>

<file path=ppt/notesSlides/_rels/notesSlide4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6.xml"/><Relationship Id="rId1" Type="http://schemas.openxmlformats.org/officeDocument/2006/relationships/notesMaster" Target="../notesMasters/notesMaster1.xml"/></Relationships>
</file>

<file path=ppt/notesSlides/_rels/notesSlide4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7.xml"/><Relationship Id="rId1" Type="http://schemas.openxmlformats.org/officeDocument/2006/relationships/notesMaster" Target="../notesMasters/notesMaster1.xml"/></Relationships>
</file>

<file path=ppt/notesSlides/_rels/notesSlide4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8.xml"/><Relationship Id="rId1" Type="http://schemas.openxmlformats.org/officeDocument/2006/relationships/notesMaster" Target="../notesMasters/notesMaster1.xml"/></Relationships>
</file>

<file path=ppt/notesSlides/_rels/notesSlide4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9.xml"/><Relationship Id="rId1" Type="http://schemas.openxmlformats.org/officeDocument/2006/relationships/notesMaster" Target="../notesMasters/notesMaster1.xml"/></Relationships>
</file>

<file path=ppt/notesSlides/_rels/notesSlide4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0.xml"/><Relationship Id="rId1" Type="http://schemas.openxmlformats.org/officeDocument/2006/relationships/notesMaster" Target="../notesMasters/notesMaster1.xml"/></Relationships>
</file>

<file path=ppt/notesSlides/_rels/notesSlide4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2.xml"/><Relationship Id="rId1" Type="http://schemas.openxmlformats.org/officeDocument/2006/relationships/notesMaster" Target="../notesMasters/notesMaster1.xml"/></Relationships>
</file>

<file path=ppt/notesSlides/_rels/notesSlide4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3.xml"/><Relationship Id="rId1" Type="http://schemas.openxmlformats.org/officeDocument/2006/relationships/notesMaster" Target="../notesMasters/notesMaster1.xml"/></Relationships>
</file>

<file path=ppt/notesSlides/_rels/notesSlide4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4.xml"/><Relationship Id="rId1" Type="http://schemas.openxmlformats.org/officeDocument/2006/relationships/notesMaster" Target="../notesMasters/notesMaster1.xml"/></Relationships>
</file>

<file path=ppt/notesSlides/_rels/notesSlide4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5.xml"/><Relationship Id="rId1" Type="http://schemas.openxmlformats.org/officeDocument/2006/relationships/notesMaster" Target="../notesMasters/notesMaster1.xml"/></Relationships>
</file>

<file path=ppt/notesSlides/_rels/notesSlide4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6.xml"/><Relationship Id="rId1" Type="http://schemas.openxmlformats.org/officeDocument/2006/relationships/notesMaster" Target="../notesMasters/notesMaster1.xml"/></Relationships>
</file>

<file path=ppt/notesSlides/_rels/notesSlide4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7.xml"/><Relationship Id="rId1" Type="http://schemas.openxmlformats.org/officeDocument/2006/relationships/notesMaster" Target="../notesMasters/notesMaster1.xml"/></Relationships>
</file>

<file path=ppt/notesSlides/_rels/notesSlide4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8.xml"/><Relationship Id="rId1" Type="http://schemas.openxmlformats.org/officeDocument/2006/relationships/notesMaster" Target="../notesMasters/notesMaster1.xml"/></Relationships>
</file>

<file path=ppt/notesSlides/_rels/notesSlide4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9.xml"/><Relationship Id="rId1" Type="http://schemas.openxmlformats.org/officeDocument/2006/relationships/notesMaster" Target="../notesMasters/notesMaster1.xml"/></Relationships>
</file>

<file path=ppt/notesSlides/_rels/notesSlide4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0.xml"/><Relationship Id="rId1" Type="http://schemas.openxmlformats.org/officeDocument/2006/relationships/notesMaster" Target="../notesMasters/notesMaster1.xml"/></Relationships>
</file>

<file path=ppt/notesSlides/_rels/notesSlide4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2.xml"/><Relationship Id="rId1" Type="http://schemas.openxmlformats.org/officeDocument/2006/relationships/notesMaster" Target="../notesMasters/notesMaster1.xml"/></Relationships>
</file>

<file path=ppt/notesSlides/_rels/notesSlide4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3.xml"/><Relationship Id="rId1" Type="http://schemas.openxmlformats.org/officeDocument/2006/relationships/notesMaster" Target="../notesMasters/notesMaster1.xml"/></Relationships>
</file>

<file path=ppt/notesSlides/_rels/notesSlide4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4.xml"/><Relationship Id="rId1" Type="http://schemas.openxmlformats.org/officeDocument/2006/relationships/notesMaster" Target="../notesMasters/notesMaster1.xml"/></Relationships>
</file>

<file path=ppt/notesSlides/_rels/notesSlide4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5.xml"/><Relationship Id="rId1" Type="http://schemas.openxmlformats.org/officeDocument/2006/relationships/notesMaster" Target="../notesMasters/notesMaster1.xml"/></Relationships>
</file>

<file path=ppt/notesSlides/_rels/notesSlide4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6.xml"/><Relationship Id="rId1" Type="http://schemas.openxmlformats.org/officeDocument/2006/relationships/notesMaster" Target="../notesMasters/notesMaster1.xml"/></Relationships>
</file>

<file path=ppt/notesSlides/_rels/notesSlide4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7.xml"/><Relationship Id="rId1" Type="http://schemas.openxmlformats.org/officeDocument/2006/relationships/notesMaster" Target="../notesMasters/notesMaster1.xml"/></Relationships>
</file>

<file path=ppt/notesSlides/_rels/notesSlide4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8.xml"/><Relationship Id="rId1" Type="http://schemas.openxmlformats.org/officeDocument/2006/relationships/notesMaster" Target="../notesMasters/notesMaster1.xml"/></Relationships>
</file>

<file path=ppt/notesSlides/_rels/notesSlide4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9.xml"/><Relationship Id="rId1" Type="http://schemas.openxmlformats.org/officeDocument/2006/relationships/notesMaster" Target="../notesMasters/notesMaster1.xml"/></Relationships>
</file>

<file path=ppt/notesSlides/_rels/notesSlide4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0.xml"/><Relationship Id="rId1" Type="http://schemas.openxmlformats.org/officeDocument/2006/relationships/notesMaster" Target="../notesMasters/notesMaster1.xml"/></Relationships>
</file>

<file path=ppt/notesSlides/_rels/notesSlide4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2.xml"/><Relationship Id="rId1" Type="http://schemas.openxmlformats.org/officeDocument/2006/relationships/notesMaster" Target="../notesMasters/notesMaster1.xml"/></Relationships>
</file>

<file path=ppt/notesSlides/_rels/notesSlide5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3.xml"/><Relationship Id="rId1" Type="http://schemas.openxmlformats.org/officeDocument/2006/relationships/notesMaster" Target="../notesMasters/notesMaster1.xml"/></Relationships>
</file>

<file path=ppt/notesSlides/_rels/notesSlide5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4.xml"/><Relationship Id="rId1" Type="http://schemas.openxmlformats.org/officeDocument/2006/relationships/notesMaster" Target="../notesMasters/notesMaster1.xml"/></Relationships>
</file>

<file path=ppt/notesSlides/_rels/notesSlide5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5.xml"/><Relationship Id="rId1" Type="http://schemas.openxmlformats.org/officeDocument/2006/relationships/notesMaster" Target="../notesMasters/notesMaster1.xml"/></Relationships>
</file>

<file path=ppt/notesSlides/_rels/notesSlide5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6.xml"/><Relationship Id="rId1" Type="http://schemas.openxmlformats.org/officeDocument/2006/relationships/notesMaster" Target="../notesMasters/notesMaster1.xml"/></Relationships>
</file>

<file path=ppt/notesSlides/_rels/notesSlide5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7.xml"/><Relationship Id="rId1" Type="http://schemas.openxmlformats.org/officeDocument/2006/relationships/notesMaster" Target="../notesMasters/notesMaster1.xml"/></Relationships>
</file>

<file path=ppt/notesSlides/_rels/notesSlide5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8.xml"/><Relationship Id="rId1" Type="http://schemas.openxmlformats.org/officeDocument/2006/relationships/notesMaster" Target="../notesMasters/notesMaster1.xml"/></Relationships>
</file>

<file path=ppt/notesSlides/_rels/notesSlide5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9.xml"/><Relationship Id="rId1" Type="http://schemas.openxmlformats.org/officeDocument/2006/relationships/notesMaster" Target="../notesMasters/notesMaster1.xml"/></Relationships>
</file>

<file path=ppt/notesSlides/_rels/notesSlide5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0.xml"/><Relationship Id="rId1" Type="http://schemas.openxmlformats.org/officeDocument/2006/relationships/notesMaster" Target="../notesMasters/notesMaster1.xml"/></Relationships>
</file>

<file path=ppt/notesSlides/_rels/notesSlide5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2.xml"/><Relationship Id="rId1" Type="http://schemas.openxmlformats.org/officeDocument/2006/relationships/notesMaster" Target="../notesMasters/notesMaster1.xml"/></Relationships>
</file>

<file path=ppt/notesSlides/_rels/notesSlide5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3.xml"/><Relationship Id="rId1" Type="http://schemas.openxmlformats.org/officeDocument/2006/relationships/notesMaster" Target="../notesMasters/notesMaster1.xml"/></Relationships>
</file>

<file path=ppt/notesSlides/_rels/notesSlide5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4.xml"/><Relationship Id="rId1" Type="http://schemas.openxmlformats.org/officeDocument/2006/relationships/notesMaster" Target="../notesMasters/notesMaster1.xml"/></Relationships>
</file>

<file path=ppt/notesSlides/_rels/notesSlide5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5.xml"/><Relationship Id="rId1" Type="http://schemas.openxmlformats.org/officeDocument/2006/relationships/notesMaster" Target="../notesMasters/notesMaster1.xml"/></Relationships>
</file>

<file path=ppt/notesSlides/_rels/notesSlide5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6.xml"/><Relationship Id="rId1" Type="http://schemas.openxmlformats.org/officeDocument/2006/relationships/notesMaster" Target="../notesMasters/notesMaster1.xml"/></Relationships>
</file>

<file path=ppt/notesSlides/_rels/notesSlide5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7.xml"/><Relationship Id="rId1" Type="http://schemas.openxmlformats.org/officeDocument/2006/relationships/notesMaster" Target="../notesMasters/notesMaster1.xml"/></Relationships>
</file>

<file path=ppt/notesSlides/_rels/notesSlide5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8.xml"/><Relationship Id="rId1" Type="http://schemas.openxmlformats.org/officeDocument/2006/relationships/notesMaster" Target="../notesMasters/notesMaster1.xml"/></Relationships>
</file>

<file path=ppt/notesSlides/_rels/notesSlide5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9.xml"/><Relationship Id="rId1" Type="http://schemas.openxmlformats.org/officeDocument/2006/relationships/notesMaster" Target="../notesMasters/notesMaster1.xml"/></Relationships>
</file>

<file path=ppt/notesSlides/_rels/notesSlide5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0.xml"/><Relationship Id="rId1" Type="http://schemas.openxmlformats.org/officeDocument/2006/relationships/notesMaster" Target="../notesMasters/notesMaster1.xml"/></Relationships>
</file>

<file path=ppt/notesSlides/_rels/notesSlide5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2.xml"/><Relationship Id="rId1" Type="http://schemas.openxmlformats.org/officeDocument/2006/relationships/notesMaster" Target="../notesMasters/notesMaster1.xml"/></Relationships>
</file>

<file path=ppt/notesSlides/_rels/notesSlide5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3.xml"/><Relationship Id="rId1" Type="http://schemas.openxmlformats.org/officeDocument/2006/relationships/notesMaster" Target="../notesMasters/notesMaster1.xml"/></Relationships>
</file>

<file path=ppt/notesSlides/_rels/notesSlide5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4.xml"/><Relationship Id="rId1" Type="http://schemas.openxmlformats.org/officeDocument/2006/relationships/notesMaster" Target="../notesMasters/notesMaster1.xml"/></Relationships>
</file>

<file path=ppt/notesSlides/_rels/notesSlide5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5.xml"/><Relationship Id="rId1" Type="http://schemas.openxmlformats.org/officeDocument/2006/relationships/notesMaster" Target="../notesMasters/notesMaster1.xml"/></Relationships>
</file>

<file path=ppt/notesSlides/_rels/notesSlide5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6.xml"/><Relationship Id="rId1" Type="http://schemas.openxmlformats.org/officeDocument/2006/relationships/notesMaster" Target="../notesMasters/notesMaster1.xml"/></Relationships>
</file>

<file path=ppt/notesSlides/_rels/notesSlide5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7.xml"/><Relationship Id="rId1" Type="http://schemas.openxmlformats.org/officeDocument/2006/relationships/notesMaster" Target="../notesMasters/notesMaster1.xml"/></Relationships>
</file>

<file path=ppt/notesSlides/_rels/notesSlide5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8.xml"/><Relationship Id="rId1" Type="http://schemas.openxmlformats.org/officeDocument/2006/relationships/notesMaster" Target="../notesMasters/notesMaster1.xml"/></Relationships>
</file>

<file path=ppt/notesSlides/_rels/notesSlide5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9.xml"/><Relationship Id="rId1" Type="http://schemas.openxmlformats.org/officeDocument/2006/relationships/notesMaster" Target="../notesMasters/notesMaster1.xml"/></Relationships>
</file>

<file path=ppt/notesSlides/_rels/notesSlide5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0.xml"/><Relationship Id="rId1" Type="http://schemas.openxmlformats.org/officeDocument/2006/relationships/notesMaster" Target="../notesMasters/notesMaster1.xml"/></Relationships>
</file>

<file path=ppt/notesSlides/_rels/notesSlide5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2.xml"/><Relationship Id="rId1" Type="http://schemas.openxmlformats.org/officeDocument/2006/relationships/notesMaster" Target="../notesMasters/notesMaster1.xml"/></Relationships>
</file>

<file path=ppt/notesSlides/_rels/notesSlide5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3.xml"/><Relationship Id="rId1" Type="http://schemas.openxmlformats.org/officeDocument/2006/relationships/notesMaster" Target="../notesMasters/notesMaster1.xml"/></Relationships>
</file>

<file path=ppt/notesSlides/_rels/notesSlide5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4.xml"/><Relationship Id="rId1" Type="http://schemas.openxmlformats.org/officeDocument/2006/relationships/notesMaster" Target="../notesMasters/notesMaster1.xml"/></Relationships>
</file>

<file path=ppt/notesSlides/_rels/notesSlide5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5.xml"/><Relationship Id="rId1" Type="http://schemas.openxmlformats.org/officeDocument/2006/relationships/notesMaster" Target="../notesMasters/notesMaster1.xml"/></Relationships>
</file>

<file path=ppt/notesSlides/_rels/notesSlide5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6.xml"/><Relationship Id="rId1" Type="http://schemas.openxmlformats.org/officeDocument/2006/relationships/notesMaster" Target="../notesMasters/notesMaster1.xml"/></Relationships>
</file>

<file path=ppt/notesSlides/_rels/notesSlide5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7.xml"/><Relationship Id="rId1" Type="http://schemas.openxmlformats.org/officeDocument/2006/relationships/notesMaster" Target="../notesMasters/notesMaster1.xml"/></Relationships>
</file>

<file path=ppt/notesSlides/_rels/notesSlide5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8.xml"/><Relationship Id="rId1" Type="http://schemas.openxmlformats.org/officeDocument/2006/relationships/notesMaster" Target="../notesMasters/notesMaster1.xml"/></Relationships>
</file>

<file path=ppt/notesSlides/_rels/notesSlide5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9.xml"/><Relationship Id="rId1" Type="http://schemas.openxmlformats.org/officeDocument/2006/relationships/notesMaster" Target="../notesMasters/notesMaster1.xml"/></Relationships>
</file>

<file path=ppt/notesSlides/_rels/notesSlide5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0.xml"/><Relationship Id="rId1" Type="http://schemas.openxmlformats.org/officeDocument/2006/relationships/notesMaster" Target="../notesMasters/notesMaster1.xml"/></Relationships>
</file>

<file path=ppt/notesSlides/_rels/notesSlide5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2.xml"/><Relationship Id="rId1" Type="http://schemas.openxmlformats.org/officeDocument/2006/relationships/notesMaster" Target="../notesMasters/notesMaster1.xml"/></Relationships>
</file>

<file path=ppt/notesSlides/_rels/notesSlide5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3.xml"/><Relationship Id="rId1" Type="http://schemas.openxmlformats.org/officeDocument/2006/relationships/notesMaster" Target="../notesMasters/notesMaster1.xml"/></Relationships>
</file>

<file path=ppt/notesSlides/_rels/notesSlide5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4.xml"/><Relationship Id="rId1" Type="http://schemas.openxmlformats.org/officeDocument/2006/relationships/notesMaster" Target="../notesMasters/notesMaster1.xml"/></Relationships>
</file>

<file path=ppt/notesSlides/_rels/notesSlide5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5.xml"/><Relationship Id="rId1" Type="http://schemas.openxmlformats.org/officeDocument/2006/relationships/notesMaster" Target="../notesMasters/notesMaster1.xml"/></Relationships>
</file>

<file path=ppt/notesSlides/_rels/notesSlide5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6.xml"/><Relationship Id="rId1" Type="http://schemas.openxmlformats.org/officeDocument/2006/relationships/notesMaster" Target="../notesMasters/notesMaster1.xml"/></Relationships>
</file>

<file path=ppt/notesSlides/_rels/notesSlide5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7.xml"/><Relationship Id="rId1" Type="http://schemas.openxmlformats.org/officeDocument/2006/relationships/notesMaster" Target="../notesMasters/notesMaster1.xml"/></Relationships>
</file>

<file path=ppt/notesSlides/_rels/notesSlide5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8.xml"/><Relationship Id="rId1" Type="http://schemas.openxmlformats.org/officeDocument/2006/relationships/notesMaster" Target="../notesMasters/notesMaster1.xml"/></Relationships>
</file>

<file path=ppt/notesSlides/_rels/notesSlide5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9.xml"/><Relationship Id="rId1" Type="http://schemas.openxmlformats.org/officeDocument/2006/relationships/notesMaster" Target="../notesMasters/notesMaster1.xml"/></Relationships>
</file>

<file path=ppt/notesSlides/_rels/notesSlide5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0.xml"/><Relationship Id="rId1" Type="http://schemas.openxmlformats.org/officeDocument/2006/relationships/notesMaster" Target="../notesMasters/notesMaster1.xml"/></Relationships>
</file>

<file path=ppt/notesSlides/_rels/notesSlide5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2.xml"/><Relationship Id="rId1" Type="http://schemas.openxmlformats.org/officeDocument/2006/relationships/notesMaster" Target="../notesMasters/notesMaster1.xml"/></Relationships>
</file>

<file path=ppt/notesSlides/_rels/notesSlide5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3.xml"/><Relationship Id="rId1" Type="http://schemas.openxmlformats.org/officeDocument/2006/relationships/notesMaster" Target="../notesMasters/notesMaster1.xml"/></Relationships>
</file>

<file path=ppt/notesSlides/_rels/notesSlide5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4.xml"/><Relationship Id="rId1" Type="http://schemas.openxmlformats.org/officeDocument/2006/relationships/notesMaster" Target="../notesMasters/notesMaster1.xml"/></Relationships>
</file>

<file path=ppt/notesSlides/_rels/notesSlide5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5.xml"/><Relationship Id="rId1" Type="http://schemas.openxmlformats.org/officeDocument/2006/relationships/notesMaster" Target="../notesMasters/notesMaster1.xml"/></Relationships>
</file>

<file path=ppt/notesSlides/_rels/notesSlide5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6.xml"/><Relationship Id="rId1" Type="http://schemas.openxmlformats.org/officeDocument/2006/relationships/notesMaster" Target="../notesMasters/notesMaster1.xml"/></Relationships>
</file>

<file path=ppt/notesSlides/_rels/notesSlide5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7.xml"/><Relationship Id="rId1" Type="http://schemas.openxmlformats.org/officeDocument/2006/relationships/notesMaster" Target="../notesMasters/notesMaster1.xml"/></Relationships>
</file>

<file path=ppt/notesSlides/_rels/notesSlide5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8.xml"/><Relationship Id="rId1" Type="http://schemas.openxmlformats.org/officeDocument/2006/relationships/notesMaster" Target="../notesMasters/notesMaster1.xml"/></Relationships>
</file>

<file path=ppt/notesSlides/_rels/notesSlide5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9.xml"/><Relationship Id="rId1" Type="http://schemas.openxmlformats.org/officeDocument/2006/relationships/notesMaster" Target="../notesMasters/notesMaster1.xml"/></Relationships>
</file>

<file path=ppt/notesSlides/_rels/notesSlide5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0.xml"/><Relationship Id="rId1" Type="http://schemas.openxmlformats.org/officeDocument/2006/relationships/notesMaster" Target="../notesMasters/notesMaster1.xml"/></Relationships>
</file>

<file path=ppt/notesSlides/_rels/notesSlide5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2.xml"/><Relationship Id="rId1" Type="http://schemas.openxmlformats.org/officeDocument/2006/relationships/notesMaster" Target="../notesMasters/notesMaster1.xml"/></Relationships>
</file>

<file path=ppt/notesSlides/_rels/notesSlide5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3.xml"/><Relationship Id="rId1" Type="http://schemas.openxmlformats.org/officeDocument/2006/relationships/notesMaster" Target="../notesMasters/notesMaster1.xml"/></Relationships>
</file>

<file path=ppt/notesSlides/_rels/notesSlide5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4.xml"/><Relationship Id="rId1" Type="http://schemas.openxmlformats.org/officeDocument/2006/relationships/notesMaster" Target="../notesMasters/notesMaster1.xml"/></Relationships>
</file>

<file path=ppt/notesSlides/_rels/notesSlide5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5.xml"/><Relationship Id="rId1" Type="http://schemas.openxmlformats.org/officeDocument/2006/relationships/notesMaster" Target="../notesMasters/notesMaster1.xml"/></Relationships>
</file>

<file path=ppt/notesSlides/_rels/notesSlide5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6.xml"/><Relationship Id="rId1" Type="http://schemas.openxmlformats.org/officeDocument/2006/relationships/notesMaster" Target="../notesMasters/notesMaster1.xml"/></Relationships>
</file>

<file path=ppt/notesSlides/_rels/notesSlide5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7.xml"/><Relationship Id="rId1" Type="http://schemas.openxmlformats.org/officeDocument/2006/relationships/notesMaster" Target="../notesMasters/notesMaster1.xml"/></Relationships>
</file>

<file path=ppt/notesSlides/_rels/notesSlide5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8.xml"/><Relationship Id="rId1" Type="http://schemas.openxmlformats.org/officeDocument/2006/relationships/notesMaster" Target="../notesMasters/notesMaster1.xml"/></Relationships>
</file>

<file path=ppt/notesSlides/_rels/notesSlide5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9.xml"/><Relationship Id="rId1" Type="http://schemas.openxmlformats.org/officeDocument/2006/relationships/notesMaster" Target="../notesMasters/notesMaster1.xml"/></Relationships>
</file>

<file path=ppt/notesSlides/_rels/notesSlide5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0.xml"/><Relationship Id="rId1" Type="http://schemas.openxmlformats.org/officeDocument/2006/relationships/notesMaster" Target="../notesMasters/notesMaster1.xml"/></Relationships>
</file>

<file path=ppt/notesSlides/_rels/notesSlide5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2.xml"/><Relationship Id="rId1" Type="http://schemas.openxmlformats.org/officeDocument/2006/relationships/notesMaster" Target="../notesMasters/notesMaster1.xml"/></Relationships>
</file>

<file path=ppt/notesSlides/_rels/notesSlide5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3.xml"/><Relationship Id="rId1" Type="http://schemas.openxmlformats.org/officeDocument/2006/relationships/notesMaster" Target="../notesMasters/notesMaster1.xml"/></Relationships>
</file>

<file path=ppt/notesSlides/_rels/notesSlide5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4.xml"/><Relationship Id="rId1" Type="http://schemas.openxmlformats.org/officeDocument/2006/relationships/notesMaster" Target="../notesMasters/notesMaster1.xml"/></Relationships>
</file>

<file path=ppt/notesSlides/_rels/notesSlide5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5.xml"/><Relationship Id="rId1" Type="http://schemas.openxmlformats.org/officeDocument/2006/relationships/notesMaster" Target="../notesMasters/notesMaster1.xml"/></Relationships>
</file>

<file path=ppt/notesSlides/_rels/notesSlide5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6.xml"/><Relationship Id="rId1" Type="http://schemas.openxmlformats.org/officeDocument/2006/relationships/notesMaster" Target="../notesMasters/notesMaster1.xml"/></Relationships>
</file>

<file path=ppt/notesSlides/_rels/notesSlide5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7.xml"/><Relationship Id="rId1" Type="http://schemas.openxmlformats.org/officeDocument/2006/relationships/notesMaster" Target="../notesMasters/notesMaster1.xml"/></Relationships>
</file>

<file path=ppt/notesSlides/_rels/notesSlide5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8.xml"/><Relationship Id="rId1" Type="http://schemas.openxmlformats.org/officeDocument/2006/relationships/notesMaster" Target="../notesMasters/notesMaster1.xml"/></Relationships>
</file>

<file path=ppt/notesSlides/_rels/notesSlide5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9.xml"/><Relationship Id="rId1" Type="http://schemas.openxmlformats.org/officeDocument/2006/relationships/notesMaster" Target="../notesMasters/notesMaster1.xml"/></Relationships>
</file>

<file path=ppt/notesSlides/_rels/notesSlide5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0.xml"/><Relationship Id="rId1" Type="http://schemas.openxmlformats.org/officeDocument/2006/relationships/notesMaster" Target="../notesMasters/notesMaster1.xml"/></Relationships>
</file>

<file path=ppt/notesSlides/_rels/notesSlide5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2.xml"/><Relationship Id="rId1" Type="http://schemas.openxmlformats.org/officeDocument/2006/relationships/notesMaster" Target="../notesMasters/notesMaster1.xml"/></Relationships>
</file>

<file path=ppt/notesSlides/_rels/notesSlide5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3.xml"/><Relationship Id="rId1" Type="http://schemas.openxmlformats.org/officeDocument/2006/relationships/notesMaster" Target="../notesMasters/notesMaster1.xml"/></Relationships>
</file>

<file path=ppt/notesSlides/_rels/notesSlide5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4.xml"/><Relationship Id="rId1" Type="http://schemas.openxmlformats.org/officeDocument/2006/relationships/notesMaster" Target="../notesMasters/notesMaster1.xml"/></Relationships>
</file>

<file path=ppt/notesSlides/_rels/notesSlide5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5.xml"/><Relationship Id="rId1" Type="http://schemas.openxmlformats.org/officeDocument/2006/relationships/notesMaster" Target="../notesMasters/notesMaster1.xml"/></Relationships>
</file>

<file path=ppt/notesSlides/_rels/notesSlide5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6.xml"/><Relationship Id="rId1" Type="http://schemas.openxmlformats.org/officeDocument/2006/relationships/notesMaster" Target="../notesMasters/notesMaster1.xml"/></Relationships>
</file>

<file path=ppt/notesSlides/_rels/notesSlide5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7.xml"/><Relationship Id="rId1" Type="http://schemas.openxmlformats.org/officeDocument/2006/relationships/notesMaster" Target="../notesMasters/notesMaster1.xml"/></Relationships>
</file>

<file path=ppt/notesSlides/_rels/notesSlide5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8.xml"/><Relationship Id="rId1" Type="http://schemas.openxmlformats.org/officeDocument/2006/relationships/notesMaster" Target="../notesMasters/notesMaster1.xml"/></Relationships>
</file>

<file path=ppt/notesSlides/_rels/notesSlide5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9.xml"/><Relationship Id="rId1" Type="http://schemas.openxmlformats.org/officeDocument/2006/relationships/notesMaster" Target="../notesMasters/notesMaster1.xml"/></Relationships>
</file>

<file path=ppt/notesSlides/_rels/notesSlide5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0.xml"/><Relationship Id="rId1" Type="http://schemas.openxmlformats.org/officeDocument/2006/relationships/notesMaster" Target="../notesMasters/notesMaster1.xml"/></Relationships>
</file>

<file path=ppt/notesSlides/_rels/notesSlide5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2.xml"/><Relationship Id="rId1" Type="http://schemas.openxmlformats.org/officeDocument/2006/relationships/notesMaster" Target="../notesMasters/notesMaster1.xml"/></Relationships>
</file>

<file path=ppt/notesSlides/_rels/notesSlide5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3.xml"/><Relationship Id="rId1" Type="http://schemas.openxmlformats.org/officeDocument/2006/relationships/notesMaster" Target="../notesMasters/notesMaster1.xml"/></Relationships>
</file>

<file path=ppt/notesSlides/_rels/notesSlide5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4.xml"/><Relationship Id="rId1" Type="http://schemas.openxmlformats.org/officeDocument/2006/relationships/notesMaster" Target="../notesMasters/notesMaster1.xml"/></Relationships>
</file>

<file path=ppt/notesSlides/_rels/notesSlide5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5.xml"/><Relationship Id="rId1" Type="http://schemas.openxmlformats.org/officeDocument/2006/relationships/notesMaster" Target="../notesMasters/notesMaster1.xml"/></Relationships>
</file>

<file path=ppt/notesSlides/_rels/notesSlide5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6.xml"/><Relationship Id="rId1" Type="http://schemas.openxmlformats.org/officeDocument/2006/relationships/notesMaster" Target="../notesMasters/notesMaster1.xml"/></Relationships>
</file>

<file path=ppt/notesSlides/_rels/notesSlide5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7.xml"/><Relationship Id="rId1" Type="http://schemas.openxmlformats.org/officeDocument/2006/relationships/notesMaster" Target="../notesMasters/notesMaster1.xml"/></Relationships>
</file>

<file path=ppt/notesSlides/_rels/notesSlide5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8.xml"/><Relationship Id="rId1" Type="http://schemas.openxmlformats.org/officeDocument/2006/relationships/notesMaster" Target="../notesMasters/notesMaster1.xml"/></Relationships>
</file>

<file path=ppt/notesSlides/_rels/notesSlide5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9.xml"/><Relationship Id="rId1" Type="http://schemas.openxmlformats.org/officeDocument/2006/relationships/notesMaster" Target="../notesMasters/notesMaster1.xml"/></Relationships>
</file>

<file path=ppt/notesSlides/_rels/notesSlide5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0.xml"/><Relationship Id="rId1" Type="http://schemas.openxmlformats.org/officeDocument/2006/relationships/notesMaster" Target="../notesMasters/notesMaster1.xml"/></Relationships>
</file>

<file path=ppt/notesSlides/_rels/notesSlide5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2.xml"/><Relationship Id="rId1" Type="http://schemas.openxmlformats.org/officeDocument/2006/relationships/notesMaster" Target="../notesMasters/notesMaster1.xml"/></Relationships>
</file>

<file path=ppt/notesSlides/_rels/notesSlide6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3.xml"/><Relationship Id="rId1" Type="http://schemas.openxmlformats.org/officeDocument/2006/relationships/notesMaster" Target="../notesMasters/notesMaster1.xml"/></Relationships>
</file>

<file path=ppt/notesSlides/_rels/notesSlide6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4.xml"/><Relationship Id="rId1" Type="http://schemas.openxmlformats.org/officeDocument/2006/relationships/notesMaster" Target="../notesMasters/notesMaster1.xml"/></Relationships>
</file>

<file path=ppt/notesSlides/_rels/notesSlide6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5.xml"/><Relationship Id="rId1" Type="http://schemas.openxmlformats.org/officeDocument/2006/relationships/notesMaster" Target="../notesMasters/notesMaster1.xml"/></Relationships>
</file>

<file path=ppt/notesSlides/_rels/notesSlide6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6.xml"/><Relationship Id="rId1" Type="http://schemas.openxmlformats.org/officeDocument/2006/relationships/notesMaster" Target="../notesMasters/notesMaster1.xml"/></Relationships>
</file>

<file path=ppt/notesSlides/_rels/notesSlide6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7.xml"/><Relationship Id="rId1" Type="http://schemas.openxmlformats.org/officeDocument/2006/relationships/notesMaster" Target="../notesMasters/notesMaster1.xml"/></Relationships>
</file>

<file path=ppt/notesSlides/_rels/notesSlide6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8.xml"/><Relationship Id="rId1" Type="http://schemas.openxmlformats.org/officeDocument/2006/relationships/notesMaster" Target="../notesMasters/notesMaster1.xml"/></Relationships>
</file>

<file path=ppt/notesSlides/_rels/notesSlide6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9.xml"/><Relationship Id="rId1" Type="http://schemas.openxmlformats.org/officeDocument/2006/relationships/notesMaster" Target="../notesMasters/notesMaster1.xml"/></Relationships>
</file>

<file path=ppt/notesSlides/_rels/notesSlide6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0.xml"/><Relationship Id="rId1" Type="http://schemas.openxmlformats.org/officeDocument/2006/relationships/notesMaster" Target="../notesMasters/notesMaster1.xml"/></Relationships>
</file>

<file path=ppt/notesSlides/_rels/notesSlide6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2.xml"/><Relationship Id="rId1" Type="http://schemas.openxmlformats.org/officeDocument/2006/relationships/notesMaster" Target="../notesMasters/notesMaster1.xml"/></Relationships>
</file>

<file path=ppt/notesSlides/_rels/notesSlide6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3.xml"/><Relationship Id="rId1" Type="http://schemas.openxmlformats.org/officeDocument/2006/relationships/notesMaster" Target="../notesMasters/notesMaster1.xml"/></Relationships>
</file>

<file path=ppt/notesSlides/_rels/notesSlide6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4.xml"/><Relationship Id="rId1" Type="http://schemas.openxmlformats.org/officeDocument/2006/relationships/notesMaster" Target="../notesMasters/notesMaster1.xml"/></Relationships>
</file>

<file path=ppt/notesSlides/_rels/notesSlide6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5.xml"/><Relationship Id="rId1" Type="http://schemas.openxmlformats.org/officeDocument/2006/relationships/notesMaster" Target="../notesMasters/notesMaster1.xml"/></Relationships>
</file>

<file path=ppt/notesSlides/_rels/notesSlide6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6.xml"/><Relationship Id="rId1" Type="http://schemas.openxmlformats.org/officeDocument/2006/relationships/notesMaster" Target="../notesMasters/notesMaster1.xml"/></Relationships>
</file>

<file path=ppt/notesSlides/_rels/notesSlide6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7.xml"/><Relationship Id="rId1" Type="http://schemas.openxmlformats.org/officeDocument/2006/relationships/notesMaster" Target="../notesMasters/notesMaster1.xml"/></Relationships>
</file>

<file path=ppt/notesSlides/_rels/notesSlide6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8.xml"/><Relationship Id="rId1" Type="http://schemas.openxmlformats.org/officeDocument/2006/relationships/notesMaster" Target="../notesMasters/notesMaster1.xml"/></Relationships>
</file>

<file path=ppt/notesSlides/_rels/notesSlide6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9.xml"/><Relationship Id="rId1" Type="http://schemas.openxmlformats.org/officeDocument/2006/relationships/notesMaster" Target="../notesMasters/notesMaster1.xml"/></Relationships>
</file>

<file path=ppt/notesSlides/_rels/notesSlide6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0.xml"/><Relationship Id="rId1" Type="http://schemas.openxmlformats.org/officeDocument/2006/relationships/notesMaster" Target="../notesMasters/notesMaster1.xml"/></Relationships>
</file>

<file path=ppt/notesSlides/_rels/notesSlide6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2.xml"/><Relationship Id="rId1" Type="http://schemas.openxmlformats.org/officeDocument/2006/relationships/notesMaster" Target="../notesMasters/notesMaster1.xml"/></Relationships>
</file>

<file path=ppt/notesSlides/_rels/notesSlide6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3.xml"/><Relationship Id="rId1" Type="http://schemas.openxmlformats.org/officeDocument/2006/relationships/notesMaster" Target="../notesMasters/notesMaster1.xml"/></Relationships>
</file>

<file path=ppt/notesSlides/_rels/notesSlide6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4.xml"/><Relationship Id="rId1" Type="http://schemas.openxmlformats.org/officeDocument/2006/relationships/notesMaster" Target="../notesMasters/notesMaster1.xml"/></Relationships>
</file>

<file path=ppt/notesSlides/_rels/notesSlide6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5.xml"/><Relationship Id="rId1" Type="http://schemas.openxmlformats.org/officeDocument/2006/relationships/notesMaster" Target="../notesMasters/notesMaster1.xml"/></Relationships>
</file>

<file path=ppt/notesSlides/_rels/notesSlide6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6.xml"/><Relationship Id="rId1" Type="http://schemas.openxmlformats.org/officeDocument/2006/relationships/notesMaster" Target="../notesMasters/notesMaster1.xml"/></Relationships>
</file>

<file path=ppt/notesSlides/_rels/notesSlide6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7.xml"/><Relationship Id="rId1" Type="http://schemas.openxmlformats.org/officeDocument/2006/relationships/notesMaster" Target="../notesMasters/notesMaster1.xml"/></Relationships>
</file>

<file path=ppt/notesSlides/_rels/notesSlide6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8.xml"/><Relationship Id="rId1" Type="http://schemas.openxmlformats.org/officeDocument/2006/relationships/notesMaster" Target="../notesMasters/notesMaster1.xml"/></Relationships>
</file>

<file path=ppt/notesSlides/_rels/notesSlide6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9.xml"/><Relationship Id="rId1" Type="http://schemas.openxmlformats.org/officeDocument/2006/relationships/notesMaster" Target="../notesMasters/notesMaster1.xml"/></Relationships>
</file>

<file path=ppt/notesSlides/_rels/notesSlide6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0.xml"/><Relationship Id="rId1" Type="http://schemas.openxmlformats.org/officeDocument/2006/relationships/notesMaster" Target="../notesMasters/notesMaster1.xml"/></Relationships>
</file>

<file path=ppt/notesSlides/_rels/notesSlide6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2.xml"/><Relationship Id="rId1" Type="http://schemas.openxmlformats.org/officeDocument/2006/relationships/notesMaster" Target="../notesMasters/notesMaster1.xml"/></Relationships>
</file>

<file path=ppt/notesSlides/_rels/notesSlide6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3.xml"/><Relationship Id="rId1" Type="http://schemas.openxmlformats.org/officeDocument/2006/relationships/notesMaster" Target="../notesMasters/notesMaster1.xml"/></Relationships>
</file>

<file path=ppt/notesSlides/_rels/notesSlide6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4.xml"/><Relationship Id="rId1" Type="http://schemas.openxmlformats.org/officeDocument/2006/relationships/notesMaster" Target="../notesMasters/notesMaster1.xml"/></Relationships>
</file>

<file path=ppt/notesSlides/_rels/notesSlide6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5.xml"/><Relationship Id="rId1" Type="http://schemas.openxmlformats.org/officeDocument/2006/relationships/notesMaster" Target="../notesMasters/notesMaster1.xml"/></Relationships>
</file>

<file path=ppt/notesSlides/_rels/notesSlide6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6.xml"/><Relationship Id="rId1" Type="http://schemas.openxmlformats.org/officeDocument/2006/relationships/notesMaster" Target="../notesMasters/notesMaster1.xml"/></Relationships>
</file>

<file path=ppt/notesSlides/_rels/notesSlide6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7.xml"/><Relationship Id="rId1" Type="http://schemas.openxmlformats.org/officeDocument/2006/relationships/notesMaster" Target="../notesMasters/notesMaster1.xml"/></Relationships>
</file>

<file path=ppt/notesSlides/_rels/notesSlide6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8.xml"/><Relationship Id="rId1" Type="http://schemas.openxmlformats.org/officeDocument/2006/relationships/notesMaster" Target="../notesMasters/notesMaster1.xml"/></Relationships>
</file>

<file path=ppt/notesSlides/_rels/notesSlide6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9.xml"/><Relationship Id="rId1" Type="http://schemas.openxmlformats.org/officeDocument/2006/relationships/notesMaster" Target="../notesMasters/notesMaster1.xml"/></Relationships>
</file>

<file path=ppt/notesSlides/_rels/notesSlide6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0.xml"/><Relationship Id="rId1" Type="http://schemas.openxmlformats.org/officeDocument/2006/relationships/notesMaster" Target="../notesMasters/notesMaster1.xml"/></Relationships>
</file>

<file path=ppt/notesSlides/_rels/notesSlide6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2.xml"/><Relationship Id="rId1" Type="http://schemas.openxmlformats.org/officeDocument/2006/relationships/notesMaster" Target="../notesMasters/notesMaster1.xml"/></Relationships>
</file>

<file path=ppt/notesSlides/_rels/notesSlide6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3.xml"/><Relationship Id="rId1" Type="http://schemas.openxmlformats.org/officeDocument/2006/relationships/notesMaster" Target="../notesMasters/notesMaster1.xml"/></Relationships>
</file>

<file path=ppt/notesSlides/_rels/notesSlide6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4.xml"/><Relationship Id="rId1" Type="http://schemas.openxmlformats.org/officeDocument/2006/relationships/notesMaster" Target="../notesMasters/notesMaster1.xml"/></Relationships>
</file>

<file path=ppt/notesSlides/_rels/notesSlide6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5.xml"/><Relationship Id="rId1" Type="http://schemas.openxmlformats.org/officeDocument/2006/relationships/notesMaster" Target="../notesMasters/notesMaster1.xml"/></Relationships>
</file>

<file path=ppt/notesSlides/_rels/notesSlide6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6.xml"/><Relationship Id="rId1" Type="http://schemas.openxmlformats.org/officeDocument/2006/relationships/notesMaster" Target="../notesMasters/notesMaster1.xml"/></Relationships>
</file>

<file path=ppt/notesSlides/_rels/notesSlide6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7.xml"/><Relationship Id="rId1" Type="http://schemas.openxmlformats.org/officeDocument/2006/relationships/notesMaster" Target="../notesMasters/notesMaster1.xml"/></Relationships>
</file>

<file path=ppt/notesSlides/_rels/notesSlide6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8.xml"/><Relationship Id="rId1" Type="http://schemas.openxmlformats.org/officeDocument/2006/relationships/notesMaster" Target="../notesMasters/notesMaster1.xml"/></Relationships>
</file>

<file path=ppt/notesSlides/_rels/notesSlide6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9.xml"/><Relationship Id="rId1" Type="http://schemas.openxmlformats.org/officeDocument/2006/relationships/notesMaster" Target="../notesMasters/notesMaster1.xml"/></Relationships>
</file>

<file path=ppt/notesSlides/_rels/notesSlide6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0.xml"/><Relationship Id="rId1" Type="http://schemas.openxmlformats.org/officeDocument/2006/relationships/notesMaster" Target="../notesMasters/notesMaster1.xml"/></Relationships>
</file>

<file path=ppt/notesSlides/_rels/notesSlide6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2.xml"/><Relationship Id="rId1" Type="http://schemas.openxmlformats.org/officeDocument/2006/relationships/notesMaster" Target="../notesMasters/notesMaster1.xml"/></Relationships>
</file>

<file path=ppt/notesSlides/_rels/notesSlide6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3.xml"/><Relationship Id="rId1" Type="http://schemas.openxmlformats.org/officeDocument/2006/relationships/notesMaster" Target="../notesMasters/notesMaster1.xml"/></Relationships>
</file>

<file path=ppt/notesSlides/_rels/notesSlide6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299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707234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544559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239312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464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3699836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058815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669543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00775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0476381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018427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484365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2323578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360076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1558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260379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17674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2677092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79281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636016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13501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136776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547653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0207579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851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292562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154700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535962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377068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8927280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192409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8724847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4416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5624823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80986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732174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8594454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5330975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0959742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4425215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117750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7522155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7495690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429679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7037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837122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6407690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4353942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986899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250538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167229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632920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399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650188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486887"/>
      </p:ext>
    </p:extLst>
  </p:cSld>
  <p:clrMapOvr>
    <a:masterClrMapping/>
  </p:clrMapOvr>
</p:notes>
</file>

<file path=ppt/notesSlides/notesSlide3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7603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4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071056"/>
      </p:ext>
    </p:extLst>
  </p:cSld>
  <p:clrMapOvr>
    <a:masterClrMapping/>
  </p:clrMapOvr>
</p:notes>
</file>

<file path=ppt/notesSlides/notesSlide4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2801935"/>
      </p:ext>
    </p:extLst>
  </p:cSld>
  <p:clrMapOvr>
    <a:masterClrMapping/>
  </p:clrMapOvr>
</p:notes>
</file>

<file path=ppt/notesSlides/notesSlide4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245858"/>
      </p:ext>
    </p:extLst>
  </p:cSld>
  <p:clrMapOvr>
    <a:masterClrMapping/>
  </p:clrMapOvr>
</p:notes>
</file>

<file path=ppt/notesSlides/notesSlide4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799516"/>
      </p:ext>
    </p:extLst>
  </p:cSld>
  <p:clrMapOvr>
    <a:masterClrMapping/>
  </p:clrMapOvr>
</p:notes>
</file>

<file path=ppt/notesSlides/notesSlide4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238571"/>
      </p:ext>
    </p:extLst>
  </p:cSld>
  <p:clrMapOvr>
    <a:masterClrMapping/>
  </p:clrMapOvr>
</p:notes>
</file>

<file path=ppt/notesSlides/notesSlide4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981136"/>
      </p:ext>
    </p:extLst>
  </p:cSld>
  <p:clrMapOvr>
    <a:masterClrMapping/>
  </p:clrMapOvr>
</p:notes>
</file>

<file path=ppt/notesSlides/notesSlide4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972516"/>
      </p:ext>
    </p:extLst>
  </p:cSld>
  <p:clrMapOvr>
    <a:masterClrMapping/>
  </p:clrMapOvr>
</p:notes>
</file>

<file path=ppt/notesSlides/notesSlide4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138438"/>
      </p:ext>
    </p:extLst>
  </p:cSld>
  <p:clrMapOvr>
    <a:masterClrMapping/>
  </p:clrMapOvr>
</p:notes>
</file>

<file path=ppt/notesSlides/notesSlide4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9842709"/>
      </p:ext>
    </p:extLst>
  </p:cSld>
  <p:clrMapOvr>
    <a:masterClrMapping/>
  </p:clrMapOvr>
</p:notes>
</file>

<file path=ppt/notesSlides/notesSlide4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968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4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8505894"/>
      </p:ext>
    </p:extLst>
  </p:cSld>
  <p:clrMapOvr>
    <a:masterClrMapping/>
  </p:clrMapOvr>
</p:notes>
</file>

<file path=ppt/notesSlides/notesSlide4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590272"/>
      </p:ext>
    </p:extLst>
  </p:cSld>
  <p:clrMapOvr>
    <a:masterClrMapping/>
  </p:clrMapOvr>
</p:notes>
</file>

<file path=ppt/notesSlides/notesSlide4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327314"/>
      </p:ext>
    </p:extLst>
  </p:cSld>
  <p:clrMapOvr>
    <a:masterClrMapping/>
  </p:clrMapOvr>
</p:notes>
</file>

<file path=ppt/notesSlides/notesSlide4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946361"/>
      </p:ext>
    </p:extLst>
  </p:cSld>
  <p:clrMapOvr>
    <a:masterClrMapping/>
  </p:clrMapOvr>
</p:notes>
</file>

<file path=ppt/notesSlides/notesSlide4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1259441"/>
      </p:ext>
    </p:extLst>
  </p:cSld>
  <p:clrMapOvr>
    <a:masterClrMapping/>
  </p:clrMapOvr>
</p:notes>
</file>

<file path=ppt/notesSlides/notesSlide4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9271736"/>
      </p:ext>
    </p:extLst>
  </p:cSld>
  <p:clrMapOvr>
    <a:masterClrMapping/>
  </p:clrMapOvr>
</p:notes>
</file>

<file path=ppt/notesSlides/notesSlide4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8568156"/>
      </p:ext>
    </p:extLst>
  </p:cSld>
  <p:clrMapOvr>
    <a:masterClrMapping/>
  </p:clrMapOvr>
</p:notes>
</file>

<file path=ppt/notesSlides/notesSlide4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060957"/>
      </p:ext>
    </p:extLst>
  </p:cSld>
  <p:clrMapOvr>
    <a:masterClrMapping/>
  </p:clrMapOvr>
</p:notes>
</file>

<file path=ppt/notesSlides/notesSlide4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5142755"/>
      </p:ext>
    </p:extLst>
  </p:cSld>
  <p:clrMapOvr>
    <a:masterClrMapping/>
  </p:clrMapOvr>
</p:notes>
</file>

<file path=ppt/notesSlides/notesSlide4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9480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4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760752"/>
      </p:ext>
    </p:extLst>
  </p:cSld>
  <p:clrMapOvr>
    <a:masterClrMapping/>
  </p:clrMapOvr>
</p:notes>
</file>

<file path=ppt/notesSlides/notesSlide4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5742"/>
      </p:ext>
    </p:extLst>
  </p:cSld>
  <p:clrMapOvr>
    <a:masterClrMapping/>
  </p:clrMapOvr>
</p:notes>
</file>

<file path=ppt/notesSlides/notesSlide4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3844935"/>
      </p:ext>
    </p:extLst>
  </p:cSld>
  <p:clrMapOvr>
    <a:masterClrMapping/>
  </p:clrMapOvr>
</p:notes>
</file>

<file path=ppt/notesSlides/notesSlide4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045323"/>
      </p:ext>
    </p:extLst>
  </p:cSld>
  <p:clrMapOvr>
    <a:masterClrMapping/>
  </p:clrMapOvr>
</p:notes>
</file>

<file path=ppt/notesSlides/notesSlide4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8373384"/>
      </p:ext>
    </p:extLst>
  </p:cSld>
  <p:clrMapOvr>
    <a:masterClrMapping/>
  </p:clrMapOvr>
</p:notes>
</file>

<file path=ppt/notesSlides/notesSlide4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49597"/>
      </p:ext>
    </p:extLst>
  </p:cSld>
  <p:clrMapOvr>
    <a:masterClrMapping/>
  </p:clrMapOvr>
</p:notes>
</file>

<file path=ppt/notesSlides/notesSlide4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630577"/>
      </p:ext>
    </p:extLst>
  </p:cSld>
  <p:clrMapOvr>
    <a:masterClrMapping/>
  </p:clrMapOvr>
</p:notes>
</file>

<file path=ppt/notesSlides/notesSlide4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139727"/>
      </p:ext>
    </p:extLst>
  </p:cSld>
  <p:clrMapOvr>
    <a:masterClrMapping/>
  </p:clrMapOvr>
</p:notes>
</file>

<file path=ppt/notesSlides/notesSlide4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999708"/>
      </p:ext>
    </p:extLst>
  </p:cSld>
  <p:clrMapOvr>
    <a:masterClrMapping/>
  </p:clrMapOvr>
</p:notes>
</file>

<file path=ppt/notesSlides/notesSlide4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4112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4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799645"/>
      </p:ext>
    </p:extLst>
  </p:cSld>
  <p:clrMapOvr>
    <a:masterClrMapping/>
  </p:clrMapOvr>
</p:notes>
</file>

<file path=ppt/notesSlides/notesSlide4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7161605"/>
      </p:ext>
    </p:extLst>
  </p:cSld>
  <p:clrMapOvr>
    <a:masterClrMapping/>
  </p:clrMapOvr>
</p:notes>
</file>

<file path=ppt/notesSlides/notesSlide4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722407"/>
      </p:ext>
    </p:extLst>
  </p:cSld>
  <p:clrMapOvr>
    <a:masterClrMapping/>
  </p:clrMapOvr>
</p:notes>
</file>

<file path=ppt/notesSlides/notesSlide4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642309"/>
      </p:ext>
    </p:extLst>
  </p:cSld>
  <p:clrMapOvr>
    <a:masterClrMapping/>
  </p:clrMapOvr>
</p:notes>
</file>

<file path=ppt/notesSlides/notesSlide4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885233"/>
      </p:ext>
    </p:extLst>
  </p:cSld>
  <p:clrMapOvr>
    <a:masterClrMapping/>
  </p:clrMapOvr>
</p:notes>
</file>

<file path=ppt/notesSlides/notesSlide4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918810"/>
      </p:ext>
    </p:extLst>
  </p:cSld>
  <p:clrMapOvr>
    <a:masterClrMapping/>
  </p:clrMapOvr>
</p:notes>
</file>

<file path=ppt/notesSlides/notesSlide4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827256"/>
      </p:ext>
    </p:extLst>
  </p:cSld>
  <p:clrMapOvr>
    <a:masterClrMapping/>
  </p:clrMapOvr>
</p:notes>
</file>

<file path=ppt/notesSlides/notesSlide4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667030"/>
      </p:ext>
    </p:extLst>
  </p:cSld>
  <p:clrMapOvr>
    <a:masterClrMapping/>
  </p:clrMapOvr>
</p:notes>
</file>

<file path=ppt/notesSlides/notesSlide4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572747"/>
      </p:ext>
    </p:extLst>
  </p:cSld>
  <p:clrMapOvr>
    <a:masterClrMapping/>
  </p:clrMapOvr>
</p:notes>
</file>

<file path=ppt/notesSlides/notesSlide4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7761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4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891744"/>
      </p:ext>
    </p:extLst>
  </p:cSld>
  <p:clrMapOvr>
    <a:masterClrMapping/>
  </p:clrMapOvr>
</p:notes>
</file>

<file path=ppt/notesSlides/notesSlide4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94158"/>
      </p:ext>
    </p:extLst>
  </p:cSld>
  <p:clrMapOvr>
    <a:masterClrMapping/>
  </p:clrMapOvr>
</p:notes>
</file>

<file path=ppt/notesSlides/notesSlide4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113579"/>
      </p:ext>
    </p:extLst>
  </p:cSld>
  <p:clrMapOvr>
    <a:masterClrMapping/>
  </p:clrMapOvr>
</p:notes>
</file>

<file path=ppt/notesSlides/notesSlide4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269112"/>
      </p:ext>
    </p:extLst>
  </p:cSld>
  <p:clrMapOvr>
    <a:masterClrMapping/>
  </p:clrMapOvr>
</p:notes>
</file>

<file path=ppt/notesSlides/notesSlide4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1402090"/>
      </p:ext>
    </p:extLst>
  </p:cSld>
  <p:clrMapOvr>
    <a:masterClrMapping/>
  </p:clrMapOvr>
</p:notes>
</file>

<file path=ppt/notesSlides/notesSlide4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243158"/>
      </p:ext>
    </p:extLst>
  </p:cSld>
  <p:clrMapOvr>
    <a:masterClrMapping/>
  </p:clrMapOvr>
</p:notes>
</file>

<file path=ppt/notesSlides/notesSlide4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206416"/>
      </p:ext>
    </p:extLst>
  </p:cSld>
  <p:clrMapOvr>
    <a:masterClrMapping/>
  </p:clrMapOvr>
</p:notes>
</file>

<file path=ppt/notesSlides/notesSlide4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667809"/>
      </p:ext>
    </p:extLst>
  </p:cSld>
  <p:clrMapOvr>
    <a:masterClrMapping/>
  </p:clrMapOvr>
</p:notes>
</file>

<file path=ppt/notesSlides/notesSlide4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546629"/>
      </p:ext>
    </p:extLst>
  </p:cSld>
  <p:clrMapOvr>
    <a:masterClrMapping/>
  </p:clrMapOvr>
</p:notes>
</file>

<file path=ppt/notesSlides/notesSlide4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9939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4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1912757"/>
      </p:ext>
    </p:extLst>
  </p:cSld>
  <p:clrMapOvr>
    <a:masterClrMapping/>
  </p:clrMapOvr>
</p:notes>
</file>

<file path=ppt/notesSlides/notesSlide4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936598"/>
      </p:ext>
    </p:extLst>
  </p:cSld>
  <p:clrMapOvr>
    <a:masterClrMapping/>
  </p:clrMapOvr>
</p:notes>
</file>

<file path=ppt/notesSlides/notesSlide4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253599"/>
      </p:ext>
    </p:extLst>
  </p:cSld>
  <p:clrMapOvr>
    <a:masterClrMapping/>
  </p:clrMapOvr>
</p:notes>
</file>

<file path=ppt/notesSlides/notesSlide4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001027"/>
      </p:ext>
    </p:extLst>
  </p:cSld>
  <p:clrMapOvr>
    <a:masterClrMapping/>
  </p:clrMapOvr>
</p:notes>
</file>

<file path=ppt/notesSlides/notesSlide4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6824501"/>
      </p:ext>
    </p:extLst>
  </p:cSld>
  <p:clrMapOvr>
    <a:masterClrMapping/>
  </p:clrMapOvr>
</p:notes>
</file>

<file path=ppt/notesSlides/notesSlide4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978609"/>
      </p:ext>
    </p:extLst>
  </p:cSld>
  <p:clrMapOvr>
    <a:masterClrMapping/>
  </p:clrMapOvr>
</p:notes>
</file>

<file path=ppt/notesSlides/notesSlide4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17229"/>
      </p:ext>
    </p:extLst>
  </p:cSld>
  <p:clrMapOvr>
    <a:masterClrMapping/>
  </p:clrMapOvr>
</p:notes>
</file>

<file path=ppt/notesSlides/notesSlide4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712731"/>
      </p:ext>
    </p:extLst>
  </p:cSld>
  <p:clrMapOvr>
    <a:masterClrMapping/>
  </p:clrMapOvr>
</p:notes>
</file>

<file path=ppt/notesSlides/notesSlide4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2682522"/>
      </p:ext>
    </p:extLst>
  </p:cSld>
  <p:clrMapOvr>
    <a:masterClrMapping/>
  </p:clrMapOvr>
</p:notes>
</file>

<file path=ppt/notesSlides/notesSlide4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3837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4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72267"/>
      </p:ext>
    </p:extLst>
  </p:cSld>
  <p:clrMapOvr>
    <a:masterClrMapping/>
  </p:clrMapOvr>
</p:notes>
</file>

<file path=ppt/notesSlides/notesSlide4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226438"/>
      </p:ext>
    </p:extLst>
  </p:cSld>
  <p:clrMapOvr>
    <a:masterClrMapping/>
  </p:clrMapOvr>
</p:notes>
</file>

<file path=ppt/notesSlides/notesSlide4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0560487"/>
      </p:ext>
    </p:extLst>
  </p:cSld>
  <p:clrMapOvr>
    <a:masterClrMapping/>
  </p:clrMapOvr>
</p:notes>
</file>

<file path=ppt/notesSlides/notesSlide4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783808"/>
      </p:ext>
    </p:extLst>
  </p:cSld>
  <p:clrMapOvr>
    <a:masterClrMapping/>
  </p:clrMapOvr>
</p:notes>
</file>

<file path=ppt/notesSlides/notesSlide4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56160"/>
      </p:ext>
    </p:extLst>
  </p:cSld>
  <p:clrMapOvr>
    <a:masterClrMapping/>
  </p:clrMapOvr>
</p:notes>
</file>

<file path=ppt/notesSlides/notesSlide4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91261"/>
      </p:ext>
    </p:extLst>
  </p:cSld>
  <p:clrMapOvr>
    <a:masterClrMapping/>
  </p:clrMapOvr>
</p:notes>
</file>

<file path=ppt/notesSlides/notesSlide4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996190"/>
      </p:ext>
    </p:extLst>
  </p:cSld>
  <p:clrMapOvr>
    <a:masterClrMapping/>
  </p:clrMapOvr>
</p:notes>
</file>

<file path=ppt/notesSlides/notesSlide4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7690894"/>
      </p:ext>
    </p:extLst>
  </p:cSld>
  <p:clrMapOvr>
    <a:masterClrMapping/>
  </p:clrMapOvr>
</p:notes>
</file>

<file path=ppt/notesSlides/notesSlide4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869061"/>
      </p:ext>
    </p:extLst>
  </p:cSld>
  <p:clrMapOvr>
    <a:masterClrMapping/>
  </p:clrMapOvr>
</p:notes>
</file>

<file path=ppt/notesSlides/notesSlide4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958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4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6888973"/>
      </p:ext>
    </p:extLst>
  </p:cSld>
  <p:clrMapOvr>
    <a:masterClrMapping/>
  </p:clrMapOvr>
</p:notes>
</file>

<file path=ppt/notesSlides/notesSlide4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748068"/>
      </p:ext>
    </p:extLst>
  </p:cSld>
  <p:clrMapOvr>
    <a:masterClrMapping/>
  </p:clrMapOvr>
</p:notes>
</file>

<file path=ppt/notesSlides/notesSlide4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1964321"/>
      </p:ext>
    </p:extLst>
  </p:cSld>
  <p:clrMapOvr>
    <a:masterClrMapping/>
  </p:clrMapOvr>
</p:notes>
</file>

<file path=ppt/notesSlides/notesSlide4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607521"/>
      </p:ext>
    </p:extLst>
  </p:cSld>
  <p:clrMapOvr>
    <a:masterClrMapping/>
  </p:clrMapOvr>
</p:notes>
</file>

<file path=ppt/notesSlides/notesSlide4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370164"/>
      </p:ext>
    </p:extLst>
  </p:cSld>
  <p:clrMapOvr>
    <a:masterClrMapping/>
  </p:clrMapOvr>
</p:notes>
</file>

<file path=ppt/notesSlides/notesSlide4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865824"/>
      </p:ext>
    </p:extLst>
  </p:cSld>
  <p:clrMapOvr>
    <a:masterClrMapping/>
  </p:clrMapOvr>
</p:notes>
</file>

<file path=ppt/notesSlides/notesSlide4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026089"/>
      </p:ext>
    </p:extLst>
  </p:cSld>
  <p:clrMapOvr>
    <a:masterClrMapping/>
  </p:clrMapOvr>
</p:notes>
</file>

<file path=ppt/notesSlides/notesSlide4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4474284"/>
      </p:ext>
    </p:extLst>
  </p:cSld>
  <p:clrMapOvr>
    <a:masterClrMapping/>
  </p:clrMapOvr>
</p:notes>
</file>

<file path=ppt/notesSlides/notesSlide4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99191"/>
      </p:ext>
    </p:extLst>
  </p:cSld>
  <p:clrMapOvr>
    <a:masterClrMapping/>
  </p:clrMapOvr>
</p:notes>
</file>

<file path=ppt/notesSlides/notesSlide4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024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4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122789"/>
      </p:ext>
    </p:extLst>
  </p:cSld>
  <p:clrMapOvr>
    <a:masterClrMapping/>
  </p:clrMapOvr>
</p:notes>
</file>

<file path=ppt/notesSlides/notesSlide4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3125474"/>
      </p:ext>
    </p:extLst>
  </p:cSld>
  <p:clrMapOvr>
    <a:masterClrMapping/>
  </p:clrMapOvr>
</p:notes>
</file>

<file path=ppt/notesSlides/notesSlide4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4772653"/>
      </p:ext>
    </p:extLst>
  </p:cSld>
  <p:clrMapOvr>
    <a:masterClrMapping/>
  </p:clrMapOvr>
</p:notes>
</file>

<file path=ppt/notesSlides/notesSlide4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2571470"/>
      </p:ext>
    </p:extLst>
  </p:cSld>
  <p:clrMapOvr>
    <a:masterClrMapping/>
  </p:clrMapOvr>
</p:notes>
</file>

<file path=ppt/notesSlides/notesSlide4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811340"/>
      </p:ext>
    </p:extLst>
  </p:cSld>
  <p:clrMapOvr>
    <a:masterClrMapping/>
  </p:clrMapOvr>
</p:notes>
</file>

<file path=ppt/notesSlides/notesSlide4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50826"/>
      </p:ext>
    </p:extLst>
  </p:cSld>
  <p:clrMapOvr>
    <a:masterClrMapping/>
  </p:clrMapOvr>
</p:notes>
</file>

<file path=ppt/notesSlides/notesSlide4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6150104"/>
      </p:ext>
    </p:extLst>
  </p:cSld>
  <p:clrMapOvr>
    <a:masterClrMapping/>
  </p:clrMapOvr>
</p:notes>
</file>

<file path=ppt/notesSlides/notesSlide4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5915140"/>
      </p:ext>
    </p:extLst>
  </p:cSld>
  <p:clrMapOvr>
    <a:masterClrMapping/>
  </p:clrMapOvr>
</p:notes>
</file>

<file path=ppt/notesSlides/notesSlide4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856276"/>
      </p:ext>
    </p:extLst>
  </p:cSld>
  <p:clrMapOvr>
    <a:masterClrMapping/>
  </p:clrMapOvr>
</p:notes>
</file>

<file path=ppt/notesSlides/notesSlide4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9013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4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5397544"/>
      </p:ext>
    </p:extLst>
  </p:cSld>
  <p:clrMapOvr>
    <a:masterClrMapping/>
  </p:clrMapOvr>
</p:notes>
</file>

<file path=ppt/notesSlides/notesSlide4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730798"/>
      </p:ext>
    </p:extLst>
  </p:cSld>
  <p:clrMapOvr>
    <a:masterClrMapping/>
  </p:clrMapOvr>
</p:notes>
</file>

<file path=ppt/notesSlides/notesSlide4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039818"/>
      </p:ext>
    </p:extLst>
  </p:cSld>
  <p:clrMapOvr>
    <a:masterClrMapping/>
  </p:clrMapOvr>
</p:notes>
</file>

<file path=ppt/notesSlides/notesSlide4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219917"/>
      </p:ext>
    </p:extLst>
  </p:cSld>
  <p:clrMapOvr>
    <a:masterClrMapping/>
  </p:clrMapOvr>
</p:notes>
</file>

<file path=ppt/notesSlides/notesSlide4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086052"/>
      </p:ext>
    </p:extLst>
  </p:cSld>
  <p:clrMapOvr>
    <a:masterClrMapping/>
  </p:clrMapOvr>
</p:notes>
</file>

<file path=ppt/notesSlides/notesSlide4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79007"/>
      </p:ext>
    </p:extLst>
  </p:cSld>
  <p:clrMapOvr>
    <a:masterClrMapping/>
  </p:clrMapOvr>
</p:notes>
</file>

<file path=ppt/notesSlides/notesSlide4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895669"/>
      </p:ext>
    </p:extLst>
  </p:cSld>
  <p:clrMapOvr>
    <a:masterClrMapping/>
  </p:clrMapOvr>
</p:notes>
</file>

<file path=ppt/notesSlides/notesSlide4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499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8101708"/>
      </p:ext>
    </p:extLst>
  </p:cSld>
  <p:clrMapOvr>
    <a:masterClrMapping/>
  </p:clrMapOvr>
</p:notes>
</file>

<file path=ppt/notesSlides/notesSlide4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975260"/>
      </p:ext>
    </p:extLst>
  </p:cSld>
  <p:clrMapOvr>
    <a:masterClrMapping/>
  </p:clrMapOvr>
</p:notes>
</file>

<file path=ppt/notesSlides/notesSlide4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769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5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110165"/>
      </p:ext>
    </p:extLst>
  </p:cSld>
  <p:clrMapOvr>
    <a:masterClrMapping/>
  </p:clrMapOvr>
</p:notes>
</file>

<file path=ppt/notesSlides/notesSlide5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517173"/>
      </p:ext>
    </p:extLst>
  </p:cSld>
  <p:clrMapOvr>
    <a:masterClrMapping/>
  </p:clrMapOvr>
</p:notes>
</file>

<file path=ppt/notesSlides/notesSlide5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763258"/>
      </p:ext>
    </p:extLst>
  </p:cSld>
  <p:clrMapOvr>
    <a:masterClrMapping/>
  </p:clrMapOvr>
</p:notes>
</file>

<file path=ppt/notesSlides/notesSlide5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1827096"/>
      </p:ext>
    </p:extLst>
  </p:cSld>
  <p:clrMapOvr>
    <a:masterClrMapping/>
  </p:clrMapOvr>
</p:notes>
</file>

<file path=ppt/notesSlides/notesSlide5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62372"/>
      </p:ext>
    </p:extLst>
  </p:cSld>
  <p:clrMapOvr>
    <a:masterClrMapping/>
  </p:clrMapOvr>
</p:notes>
</file>

<file path=ppt/notesSlides/notesSlide5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753741"/>
      </p:ext>
    </p:extLst>
  </p:cSld>
  <p:clrMapOvr>
    <a:masterClrMapping/>
  </p:clrMapOvr>
</p:notes>
</file>

<file path=ppt/notesSlides/notesSlide5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0241624"/>
      </p:ext>
    </p:extLst>
  </p:cSld>
  <p:clrMapOvr>
    <a:masterClrMapping/>
  </p:clrMapOvr>
</p:notes>
</file>

<file path=ppt/notesSlides/notesSlide5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381376"/>
      </p:ext>
    </p:extLst>
  </p:cSld>
  <p:clrMapOvr>
    <a:masterClrMapping/>
  </p:clrMapOvr>
</p:notes>
</file>

<file path=ppt/notesSlides/notesSlide5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7649343"/>
      </p:ext>
    </p:extLst>
  </p:cSld>
  <p:clrMapOvr>
    <a:masterClrMapping/>
  </p:clrMapOvr>
</p:notes>
</file>

<file path=ppt/notesSlides/notesSlide5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382391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5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609893"/>
      </p:ext>
    </p:extLst>
  </p:cSld>
  <p:clrMapOvr>
    <a:masterClrMapping/>
  </p:clrMapOvr>
</p:notes>
</file>

<file path=ppt/notesSlides/notesSlide5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484654"/>
      </p:ext>
    </p:extLst>
  </p:cSld>
  <p:clrMapOvr>
    <a:masterClrMapping/>
  </p:clrMapOvr>
</p:notes>
</file>

<file path=ppt/notesSlides/notesSlide5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510263"/>
      </p:ext>
    </p:extLst>
  </p:cSld>
  <p:clrMapOvr>
    <a:masterClrMapping/>
  </p:clrMapOvr>
</p:notes>
</file>

<file path=ppt/notesSlides/notesSlide5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3962704"/>
      </p:ext>
    </p:extLst>
  </p:cSld>
  <p:clrMapOvr>
    <a:masterClrMapping/>
  </p:clrMapOvr>
</p:notes>
</file>

<file path=ppt/notesSlides/notesSlide5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025252"/>
      </p:ext>
    </p:extLst>
  </p:cSld>
  <p:clrMapOvr>
    <a:masterClrMapping/>
  </p:clrMapOvr>
</p:notes>
</file>

<file path=ppt/notesSlides/notesSlide5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9196979"/>
      </p:ext>
    </p:extLst>
  </p:cSld>
  <p:clrMapOvr>
    <a:masterClrMapping/>
  </p:clrMapOvr>
</p:notes>
</file>

<file path=ppt/notesSlides/notesSlide5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236005"/>
      </p:ext>
    </p:extLst>
  </p:cSld>
  <p:clrMapOvr>
    <a:masterClrMapping/>
  </p:clrMapOvr>
</p:notes>
</file>

<file path=ppt/notesSlides/notesSlide5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930918"/>
      </p:ext>
    </p:extLst>
  </p:cSld>
  <p:clrMapOvr>
    <a:masterClrMapping/>
  </p:clrMapOvr>
</p:notes>
</file>

<file path=ppt/notesSlides/notesSlide5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032249"/>
      </p:ext>
    </p:extLst>
  </p:cSld>
  <p:clrMapOvr>
    <a:masterClrMapping/>
  </p:clrMapOvr>
</p:notes>
</file>

<file path=ppt/notesSlides/notesSlide5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12391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5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936170"/>
      </p:ext>
    </p:extLst>
  </p:cSld>
  <p:clrMapOvr>
    <a:masterClrMapping/>
  </p:clrMapOvr>
</p:notes>
</file>

<file path=ppt/notesSlides/notesSlide5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833796"/>
      </p:ext>
    </p:extLst>
  </p:cSld>
  <p:clrMapOvr>
    <a:masterClrMapping/>
  </p:clrMapOvr>
</p:notes>
</file>

<file path=ppt/notesSlides/notesSlide5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396045"/>
      </p:ext>
    </p:extLst>
  </p:cSld>
  <p:clrMapOvr>
    <a:masterClrMapping/>
  </p:clrMapOvr>
</p:notes>
</file>

<file path=ppt/notesSlides/notesSlide5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20059"/>
      </p:ext>
    </p:extLst>
  </p:cSld>
  <p:clrMapOvr>
    <a:masterClrMapping/>
  </p:clrMapOvr>
</p:notes>
</file>

<file path=ppt/notesSlides/notesSlide5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29407"/>
      </p:ext>
    </p:extLst>
  </p:cSld>
  <p:clrMapOvr>
    <a:masterClrMapping/>
  </p:clrMapOvr>
</p:notes>
</file>

<file path=ppt/notesSlides/notesSlide5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0106"/>
      </p:ext>
    </p:extLst>
  </p:cSld>
  <p:clrMapOvr>
    <a:masterClrMapping/>
  </p:clrMapOvr>
</p:notes>
</file>

<file path=ppt/notesSlides/notesSlide5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144340"/>
      </p:ext>
    </p:extLst>
  </p:cSld>
  <p:clrMapOvr>
    <a:masterClrMapping/>
  </p:clrMapOvr>
</p:notes>
</file>

<file path=ppt/notesSlides/notesSlide5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601194"/>
      </p:ext>
    </p:extLst>
  </p:cSld>
  <p:clrMapOvr>
    <a:masterClrMapping/>
  </p:clrMapOvr>
</p:notes>
</file>

<file path=ppt/notesSlides/notesSlide5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1825538"/>
      </p:ext>
    </p:extLst>
  </p:cSld>
  <p:clrMapOvr>
    <a:masterClrMapping/>
  </p:clrMapOvr>
</p:notes>
</file>

<file path=ppt/notesSlides/notesSlide5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9346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5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436117"/>
      </p:ext>
    </p:extLst>
  </p:cSld>
  <p:clrMapOvr>
    <a:masterClrMapping/>
  </p:clrMapOvr>
</p:notes>
</file>

<file path=ppt/notesSlides/notesSlide5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005202"/>
      </p:ext>
    </p:extLst>
  </p:cSld>
  <p:clrMapOvr>
    <a:masterClrMapping/>
  </p:clrMapOvr>
</p:notes>
</file>

<file path=ppt/notesSlides/notesSlide5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0488090"/>
      </p:ext>
    </p:extLst>
  </p:cSld>
  <p:clrMapOvr>
    <a:masterClrMapping/>
  </p:clrMapOvr>
</p:notes>
</file>

<file path=ppt/notesSlides/notesSlide5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614428"/>
      </p:ext>
    </p:extLst>
  </p:cSld>
  <p:clrMapOvr>
    <a:masterClrMapping/>
  </p:clrMapOvr>
</p:notes>
</file>

<file path=ppt/notesSlides/notesSlide5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507812"/>
      </p:ext>
    </p:extLst>
  </p:cSld>
  <p:clrMapOvr>
    <a:masterClrMapping/>
  </p:clrMapOvr>
</p:notes>
</file>

<file path=ppt/notesSlides/notesSlide5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660557"/>
      </p:ext>
    </p:extLst>
  </p:cSld>
  <p:clrMapOvr>
    <a:masterClrMapping/>
  </p:clrMapOvr>
</p:notes>
</file>

<file path=ppt/notesSlides/notesSlide5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096172"/>
      </p:ext>
    </p:extLst>
  </p:cSld>
  <p:clrMapOvr>
    <a:masterClrMapping/>
  </p:clrMapOvr>
</p:notes>
</file>

<file path=ppt/notesSlides/notesSlide5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034095"/>
      </p:ext>
    </p:extLst>
  </p:cSld>
  <p:clrMapOvr>
    <a:masterClrMapping/>
  </p:clrMapOvr>
</p:notes>
</file>

<file path=ppt/notesSlides/notesSlide5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9497000"/>
      </p:ext>
    </p:extLst>
  </p:cSld>
  <p:clrMapOvr>
    <a:masterClrMapping/>
  </p:clrMapOvr>
</p:notes>
</file>

<file path=ppt/notesSlides/notesSlide5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30757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5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363815"/>
      </p:ext>
    </p:extLst>
  </p:cSld>
  <p:clrMapOvr>
    <a:masterClrMapping/>
  </p:clrMapOvr>
</p:notes>
</file>

<file path=ppt/notesSlides/notesSlide5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5316681"/>
      </p:ext>
    </p:extLst>
  </p:cSld>
  <p:clrMapOvr>
    <a:masterClrMapping/>
  </p:clrMapOvr>
</p:notes>
</file>

<file path=ppt/notesSlides/notesSlide5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094580"/>
      </p:ext>
    </p:extLst>
  </p:cSld>
  <p:clrMapOvr>
    <a:masterClrMapping/>
  </p:clrMapOvr>
</p:notes>
</file>

<file path=ppt/notesSlides/notesSlide5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820000"/>
      </p:ext>
    </p:extLst>
  </p:cSld>
  <p:clrMapOvr>
    <a:masterClrMapping/>
  </p:clrMapOvr>
</p:notes>
</file>

<file path=ppt/notesSlides/notesSlide5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6540940"/>
      </p:ext>
    </p:extLst>
  </p:cSld>
  <p:clrMapOvr>
    <a:masterClrMapping/>
  </p:clrMapOvr>
</p:notes>
</file>

<file path=ppt/notesSlides/notesSlide5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2598059"/>
      </p:ext>
    </p:extLst>
  </p:cSld>
  <p:clrMapOvr>
    <a:masterClrMapping/>
  </p:clrMapOvr>
</p:notes>
</file>

<file path=ppt/notesSlides/notesSlide5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869602"/>
      </p:ext>
    </p:extLst>
  </p:cSld>
  <p:clrMapOvr>
    <a:masterClrMapping/>
  </p:clrMapOvr>
</p:notes>
</file>

<file path=ppt/notesSlides/notesSlide5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886134"/>
      </p:ext>
    </p:extLst>
  </p:cSld>
  <p:clrMapOvr>
    <a:masterClrMapping/>
  </p:clrMapOvr>
</p:notes>
</file>

<file path=ppt/notesSlides/notesSlide5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822379"/>
      </p:ext>
    </p:extLst>
  </p:cSld>
  <p:clrMapOvr>
    <a:masterClrMapping/>
  </p:clrMapOvr>
</p:notes>
</file>

<file path=ppt/notesSlides/notesSlide5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1627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5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7903130"/>
      </p:ext>
    </p:extLst>
  </p:cSld>
  <p:clrMapOvr>
    <a:masterClrMapping/>
  </p:clrMapOvr>
</p:notes>
</file>

<file path=ppt/notesSlides/notesSlide5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839276"/>
      </p:ext>
    </p:extLst>
  </p:cSld>
  <p:clrMapOvr>
    <a:masterClrMapping/>
  </p:clrMapOvr>
</p:notes>
</file>

<file path=ppt/notesSlides/notesSlide5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6716320"/>
      </p:ext>
    </p:extLst>
  </p:cSld>
  <p:clrMapOvr>
    <a:masterClrMapping/>
  </p:clrMapOvr>
</p:notes>
</file>

<file path=ppt/notesSlides/notesSlide5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7104844"/>
      </p:ext>
    </p:extLst>
  </p:cSld>
  <p:clrMapOvr>
    <a:masterClrMapping/>
  </p:clrMapOvr>
</p:notes>
</file>

<file path=ppt/notesSlides/notesSlide5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523178"/>
      </p:ext>
    </p:extLst>
  </p:cSld>
  <p:clrMapOvr>
    <a:masterClrMapping/>
  </p:clrMapOvr>
</p:notes>
</file>

<file path=ppt/notesSlides/notesSlide5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21706"/>
      </p:ext>
    </p:extLst>
  </p:cSld>
  <p:clrMapOvr>
    <a:masterClrMapping/>
  </p:clrMapOvr>
</p:notes>
</file>

<file path=ppt/notesSlides/notesSlide5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443958"/>
      </p:ext>
    </p:extLst>
  </p:cSld>
  <p:clrMapOvr>
    <a:masterClrMapping/>
  </p:clrMapOvr>
</p:notes>
</file>

<file path=ppt/notesSlides/notesSlide5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8669986"/>
      </p:ext>
    </p:extLst>
  </p:cSld>
  <p:clrMapOvr>
    <a:masterClrMapping/>
  </p:clrMapOvr>
</p:notes>
</file>

<file path=ppt/notesSlides/notesSlide5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5971659"/>
      </p:ext>
    </p:extLst>
  </p:cSld>
  <p:clrMapOvr>
    <a:masterClrMapping/>
  </p:clrMapOvr>
</p:notes>
</file>

<file path=ppt/notesSlides/notesSlide5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8285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5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308335"/>
      </p:ext>
    </p:extLst>
  </p:cSld>
  <p:clrMapOvr>
    <a:masterClrMapping/>
  </p:clrMapOvr>
</p:notes>
</file>

<file path=ppt/notesSlides/notesSlide5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929826"/>
      </p:ext>
    </p:extLst>
  </p:cSld>
  <p:clrMapOvr>
    <a:masterClrMapping/>
  </p:clrMapOvr>
</p:notes>
</file>

<file path=ppt/notesSlides/notesSlide5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965573"/>
      </p:ext>
    </p:extLst>
  </p:cSld>
  <p:clrMapOvr>
    <a:masterClrMapping/>
  </p:clrMapOvr>
</p:notes>
</file>

<file path=ppt/notesSlides/notesSlide5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432027"/>
      </p:ext>
    </p:extLst>
  </p:cSld>
  <p:clrMapOvr>
    <a:masterClrMapping/>
  </p:clrMapOvr>
</p:notes>
</file>

<file path=ppt/notesSlides/notesSlide5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851392"/>
      </p:ext>
    </p:extLst>
  </p:cSld>
  <p:clrMapOvr>
    <a:masterClrMapping/>
  </p:clrMapOvr>
</p:notes>
</file>

<file path=ppt/notesSlides/notesSlide5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497266"/>
      </p:ext>
    </p:extLst>
  </p:cSld>
  <p:clrMapOvr>
    <a:masterClrMapping/>
  </p:clrMapOvr>
</p:notes>
</file>

<file path=ppt/notesSlides/notesSlide5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504103"/>
      </p:ext>
    </p:extLst>
  </p:cSld>
  <p:clrMapOvr>
    <a:masterClrMapping/>
  </p:clrMapOvr>
</p:notes>
</file>

<file path=ppt/notesSlides/notesSlide5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245052"/>
      </p:ext>
    </p:extLst>
  </p:cSld>
  <p:clrMapOvr>
    <a:masterClrMapping/>
  </p:clrMapOvr>
</p:notes>
</file>

<file path=ppt/notesSlides/notesSlide5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04725"/>
      </p:ext>
    </p:extLst>
  </p:cSld>
  <p:clrMapOvr>
    <a:masterClrMapping/>
  </p:clrMapOvr>
</p:notes>
</file>

<file path=ppt/notesSlides/notesSlide5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46449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5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457871"/>
      </p:ext>
    </p:extLst>
  </p:cSld>
  <p:clrMapOvr>
    <a:masterClrMapping/>
  </p:clrMapOvr>
</p:notes>
</file>

<file path=ppt/notesSlides/notesSlide5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67017"/>
      </p:ext>
    </p:extLst>
  </p:cSld>
  <p:clrMapOvr>
    <a:masterClrMapping/>
  </p:clrMapOvr>
</p:notes>
</file>

<file path=ppt/notesSlides/notesSlide5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6076137"/>
      </p:ext>
    </p:extLst>
  </p:cSld>
  <p:clrMapOvr>
    <a:masterClrMapping/>
  </p:clrMapOvr>
</p:notes>
</file>

<file path=ppt/notesSlides/notesSlide5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884366"/>
      </p:ext>
    </p:extLst>
  </p:cSld>
  <p:clrMapOvr>
    <a:masterClrMapping/>
  </p:clrMapOvr>
</p:notes>
</file>

<file path=ppt/notesSlides/notesSlide5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263500"/>
      </p:ext>
    </p:extLst>
  </p:cSld>
  <p:clrMapOvr>
    <a:masterClrMapping/>
  </p:clrMapOvr>
</p:notes>
</file>

<file path=ppt/notesSlides/notesSlide5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171262"/>
      </p:ext>
    </p:extLst>
  </p:cSld>
  <p:clrMapOvr>
    <a:masterClrMapping/>
  </p:clrMapOvr>
</p:notes>
</file>

<file path=ppt/notesSlides/notesSlide5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033303"/>
      </p:ext>
    </p:extLst>
  </p:cSld>
  <p:clrMapOvr>
    <a:masterClrMapping/>
  </p:clrMapOvr>
</p:notes>
</file>

<file path=ppt/notesSlides/notesSlide5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043524"/>
      </p:ext>
    </p:extLst>
  </p:cSld>
  <p:clrMapOvr>
    <a:masterClrMapping/>
  </p:clrMapOvr>
</p:notes>
</file>

<file path=ppt/notesSlides/notesSlide5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801159"/>
      </p:ext>
    </p:extLst>
  </p:cSld>
  <p:clrMapOvr>
    <a:masterClrMapping/>
  </p:clrMapOvr>
</p:notes>
</file>

<file path=ppt/notesSlides/notesSlide5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1522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5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215494"/>
      </p:ext>
    </p:extLst>
  </p:cSld>
  <p:clrMapOvr>
    <a:masterClrMapping/>
  </p:clrMapOvr>
</p:notes>
</file>

<file path=ppt/notesSlides/notesSlide5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7090621"/>
      </p:ext>
    </p:extLst>
  </p:cSld>
  <p:clrMapOvr>
    <a:masterClrMapping/>
  </p:clrMapOvr>
</p:notes>
</file>

<file path=ppt/notesSlides/notesSlide5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795707"/>
      </p:ext>
    </p:extLst>
  </p:cSld>
  <p:clrMapOvr>
    <a:masterClrMapping/>
  </p:clrMapOvr>
</p:notes>
</file>

<file path=ppt/notesSlides/notesSlide5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4354287"/>
      </p:ext>
    </p:extLst>
  </p:cSld>
  <p:clrMapOvr>
    <a:masterClrMapping/>
  </p:clrMapOvr>
</p:notes>
</file>

<file path=ppt/notesSlides/notesSlide5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318731"/>
      </p:ext>
    </p:extLst>
  </p:cSld>
  <p:clrMapOvr>
    <a:masterClrMapping/>
  </p:clrMapOvr>
</p:notes>
</file>

<file path=ppt/notesSlides/notesSlide5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336040"/>
      </p:ext>
    </p:extLst>
  </p:cSld>
  <p:clrMapOvr>
    <a:masterClrMapping/>
  </p:clrMapOvr>
</p:notes>
</file>

<file path=ppt/notesSlides/notesSlide5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050646"/>
      </p:ext>
    </p:extLst>
  </p:cSld>
  <p:clrMapOvr>
    <a:masterClrMapping/>
  </p:clrMapOvr>
</p:notes>
</file>

<file path=ppt/notesSlides/notesSlide5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5224321"/>
      </p:ext>
    </p:extLst>
  </p:cSld>
  <p:clrMapOvr>
    <a:masterClrMapping/>
  </p:clrMapOvr>
</p:notes>
</file>

<file path=ppt/notesSlides/notesSlide5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014340"/>
      </p:ext>
    </p:extLst>
  </p:cSld>
  <p:clrMapOvr>
    <a:masterClrMapping/>
  </p:clrMapOvr>
</p:notes>
</file>

<file path=ppt/notesSlides/notesSlide5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92286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5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8422854"/>
      </p:ext>
    </p:extLst>
  </p:cSld>
  <p:clrMapOvr>
    <a:masterClrMapping/>
  </p:clrMapOvr>
</p:notes>
</file>

<file path=ppt/notesSlides/notesSlide5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894465"/>
      </p:ext>
    </p:extLst>
  </p:cSld>
  <p:clrMapOvr>
    <a:masterClrMapping/>
  </p:clrMapOvr>
</p:notes>
</file>

<file path=ppt/notesSlides/notesSlide5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315666"/>
      </p:ext>
    </p:extLst>
  </p:cSld>
  <p:clrMapOvr>
    <a:masterClrMapping/>
  </p:clrMapOvr>
</p:notes>
</file>

<file path=ppt/notesSlides/notesSlide5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4212132"/>
      </p:ext>
    </p:extLst>
  </p:cSld>
  <p:clrMapOvr>
    <a:masterClrMapping/>
  </p:clrMapOvr>
</p:notes>
</file>

<file path=ppt/notesSlides/notesSlide5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6589861"/>
      </p:ext>
    </p:extLst>
  </p:cSld>
  <p:clrMapOvr>
    <a:masterClrMapping/>
  </p:clrMapOvr>
</p:notes>
</file>

<file path=ppt/notesSlides/notesSlide5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1234675"/>
      </p:ext>
    </p:extLst>
  </p:cSld>
  <p:clrMapOvr>
    <a:masterClrMapping/>
  </p:clrMapOvr>
</p:notes>
</file>

<file path=ppt/notesSlides/notesSlide5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055880"/>
      </p:ext>
    </p:extLst>
  </p:cSld>
  <p:clrMapOvr>
    <a:masterClrMapping/>
  </p:clrMapOvr>
</p:notes>
</file>

<file path=ppt/notesSlides/notesSlide5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599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8712524"/>
      </p:ext>
    </p:extLst>
  </p:cSld>
  <p:clrMapOvr>
    <a:masterClrMapping/>
  </p:clrMapOvr>
</p:notes>
</file>

<file path=ppt/notesSlides/notesSlide5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118298"/>
      </p:ext>
    </p:extLst>
  </p:cSld>
  <p:clrMapOvr>
    <a:masterClrMapping/>
  </p:clrMapOvr>
</p:notes>
</file>

<file path=ppt/notesSlides/notesSlide5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601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787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6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366211"/>
      </p:ext>
    </p:extLst>
  </p:cSld>
  <p:clrMapOvr>
    <a:masterClrMapping/>
  </p:clrMapOvr>
</p:notes>
</file>

<file path=ppt/notesSlides/notesSlide6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603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254697"/>
      </p:ext>
    </p:extLst>
  </p:cSld>
  <p:clrMapOvr>
    <a:masterClrMapping/>
  </p:clrMapOvr>
</p:notes>
</file>

<file path=ppt/notesSlides/notesSlide6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604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252121"/>
      </p:ext>
    </p:extLst>
  </p:cSld>
  <p:clrMapOvr>
    <a:masterClrMapping/>
  </p:clrMapOvr>
</p:notes>
</file>

<file path=ppt/notesSlides/notesSlide6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391327"/>
      </p:ext>
    </p:extLst>
  </p:cSld>
  <p:clrMapOvr>
    <a:masterClrMapping/>
  </p:clrMapOvr>
</p:notes>
</file>

<file path=ppt/notesSlides/notesSlide6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606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9929102"/>
      </p:ext>
    </p:extLst>
  </p:cSld>
  <p:clrMapOvr>
    <a:masterClrMapping/>
  </p:clrMapOvr>
</p:notes>
</file>

<file path=ppt/notesSlides/notesSlide6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607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591083"/>
      </p:ext>
    </p:extLst>
  </p:cSld>
  <p:clrMapOvr>
    <a:masterClrMapping/>
  </p:clrMapOvr>
</p:notes>
</file>

<file path=ppt/notesSlides/notesSlide6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608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5993470"/>
      </p:ext>
    </p:extLst>
  </p:cSld>
  <p:clrMapOvr>
    <a:masterClrMapping/>
  </p:clrMapOvr>
</p:notes>
</file>

<file path=ppt/notesSlides/notesSlide6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609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5851208"/>
      </p:ext>
    </p:extLst>
  </p:cSld>
  <p:clrMapOvr>
    <a:masterClrMapping/>
  </p:clrMapOvr>
</p:notes>
</file>

<file path=ppt/notesSlides/notesSlide6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953474"/>
      </p:ext>
    </p:extLst>
  </p:cSld>
  <p:clrMapOvr>
    <a:masterClrMapping/>
  </p:clrMapOvr>
</p:notes>
</file>

<file path=ppt/notesSlides/notesSlide6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2886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6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863178"/>
      </p:ext>
    </p:extLst>
  </p:cSld>
  <p:clrMapOvr>
    <a:masterClrMapping/>
  </p:clrMapOvr>
</p:notes>
</file>

<file path=ppt/notesSlides/notesSlide6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420754"/>
      </p:ext>
    </p:extLst>
  </p:cSld>
  <p:clrMapOvr>
    <a:masterClrMapping/>
  </p:clrMapOvr>
</p:notes>
</file>

<file path=ppt/notesSlides/notesSlide6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7080872"/>
      </p:ext>
    </p:extLst>
  </p:cSld>
  <p:clrMapOvr>
    <a:masterClrMapping/>
  </p:clrMapOvr>
</p:notes>
</file>

<file path=ppt/notesSlides/notesSlide6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5705377"/>
      </p:ext>
    </p:extLst>
  </p:cSld>
  <p:clrMapOvr>
    <a:masterClrMapping/>
  </p:clrMapOvr>
</p:notes>
</file>

<file path=ppt/notesSlides/notesSlide6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755590"/>
      </p:ext>
    </p:extLst>
  </p:cSld>
  <p:clrMapOvr>
    <a:masterClrMapping/>
  </p:clrMapOvr>
</p:notes>
</file>

<file path=ppt/notesSlides/notesSlide6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447079"/>
      </p:ext>
    </p:extLst>
  </p:cSld>
  <p:clrMapOvr>
    <a:masterClrMapping/>
  </p:clrMapOvr>
</p:notes>
</file>

<file path=ppt/notesSlides/notesSlide6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596403"/>
      </p:ext>
    </p:extLst>
  </p:cSld>
  <p:clrMapOvr>
    <a:masterClrMapping/>
  </p:clrMapOvr>
</p:notes>
</file>

<file path=ppt/notesSlides/notesSlide6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832230"/>
      </p:ext>
    </p:extLst>
  </p:cSld>
  <p:clrMapOvr>
    <a:masterClrMapping/>
  </p:clrMapOvr>
</p:notes>
</file>

<file path=ppt/notesSlides/notesSlide6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166054"/>
      </p:ext>
    </p:extLst>
  </p:cSld>
  <p:clrMapOvr>
    <a:masterClrMapping/>
  </p:clrMapOvr>
</p:notes>
</file>

<file path=ppt/notesSlides/notesSlide6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910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6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234660"/>
      </p:ext>
    </p:extLst>
  </p:cSld>
  <p:clrMapOvr>
    <a:masterClrMapping/>
  </p:clrMapOvr>
</p:notes>
</file>

<file path=ppt/notesSlides/notesSlide6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694210"/>
      </p:ext>
    </p:extLst>
  </p:cSld>
  <p:clrMapOvr>
    <a:masterClrMapping/>
  </p:clrMapOvr>
</p:notes>
</file>

<file path=ppt/notesSlides/notesSlide6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7726620"/>
      </p:ext>
    </p:extLst>
  </p:cSld>
  <p:clrMapOvr>
    <a:masterClrMapping/>
  </p:clrMapOvr>
</p:notes>
</file>

<file path=ppt/notesSlides/notesSlide6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617831"/>
      </p:ext>
    </p:extLst>
  </p:cSld>
  <p:clrMapOvr>
    <a:masterClrMapping/>
  </p:clrMapOvr>
</p:notes>
</file>

<file path=ppt/notesSlides/notesSlide6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316717"/>
      </p:ext>
    </p:extLst>
  </p:cSld>
  <p:clrMapOvr>
    <a:masterClrMapping/>
  </p:clrMapOvr>
</p:notes>
</file>

<file path=ppt/notesSlides/notesSlide6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262366"/>
      </p:ext>
    </p:extLst>
  </p:cSld>
  <p:clrMapOvr>
    <a:masterClrMapping/>
  </p:clrMapOvr>
</p:notes>
</file>

<file path=ppt/notesSlides/notesSlide6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404319"/>
      </p:ext>
    </p:extLst>
  </p:cSld>
  <p:clrMapOvr>
    <a:masterClrMapping/>
  </p:clrMapOvr>
</p:notes>
</file>

<file path=ppt/notesSlides/notesSlide6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2790148"/>
      </p:ext>
    </p:extLst>
  </p:cSld>
  <p:clrMapOvr>
    <a:masterClrMapping/>
  </p:clrMapOvr>
</p:notes>
</file>

<file path=ppt/notesSlides/notesSlide6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5984533"/>
      </p:ext>
    </p:extLst>
  </p:cSld>
  <p:clrMapOvr>
    <a:masterClrMapping/>
  </p:clrMapOvr>
</p:notes>
</file>

<file path=ppt/notesSlides/notesSlide6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2311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6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0889512"/>
      </p:ext>
    </p:extLst>
  </p:cSld>
  <p:clrMapOvr>
    <a:masterClrMapping/>
  </p:clrMapOvr>
</p:notes>
</file>

<file path=ppt/notesSlides/notesSlide6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992688"/>
      </p:ext>
    </p:extLst>
  </p:cSld>
  <p:clrMapOvr>
    <a:masterClrMapping/>
  </p:clrMapOvr>
</p:notes>
</file>

<file path=ppt/notesSlides/notesSlide6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9674441"/>
      </p:ext>
    </p:extLst>
  </p:cSld>
  <p:clrMapOvr>
    <a:masterClrMapping/>
  </p:clrMapOvr>
</p:notes>
</file>

<file path=ppt/notesSlides/notesSlide6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6561014"/>
      </p:ext>
    </p:extLst>
  </p:cSld>
  <p:clrMapOvr>
    <a:masterClrMapping/>
  </p:clrMapOvr>
</p:notes>
</file>

<file path=ppt/notesSlides/notesSlide6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024708"/>
      </p:ext>
    </p:extLst>
  </p:cSld>
  <p:clrMapOvr>
    <a:masterClrMapping/>
  </p:clrMapOvr>
</p:notes>
</file>

<file path=ppt/notesSlides/notesSlide6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946213"/>
      </p:ext>
    </p:extLst>
  </p:cSld>
  <p:clrMapOvr>
    <a:masterClrMapping/>
  </p:clrMapOvr>
</p:notes>
</file>

<file path=ppt/notesSlides/notesSlide6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66723"/>
      </p:ext>
    </p:extLst>
  </p:cSld>
  <p:clrMapOvr>
    <a:masterClrMapping/>
  </p:clrMapOvr>
</p:notes>
</file>

<file path=ppt/notesSlides/notesSlide6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3861111"/>
      </p:ext>
    </p:extLst>
  </p:cSld>
  <p:clrMapOvr>
    <a:masterClrMapping/>
  </p:clrMapOvr>
</p:notes>
</file>

<file path=ppt/notesSlides/notesSlide6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722936"/>
      </p:ext>
    </p:extLst>
  </p:cSld>
  <p:clrMapOvr>
    <a:masterClrMapping/>
  </p:clrMapOvr>
</p:notes>
</file>

<file path=ppt/notesSlides/notesSlide6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1157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6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1905865"/>
      </p:ext>
    </p:extLst>
  </p:cSld>
  <p:clrMapOvr>
    <a:masterClrMapping/>
  </p:clrMapOvr>
</p:notes>
</file>

<file path=ppt/notesSlides/notesSlide6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552459"/>
      </p:ext>
    </p:extLst>
  </p:cSld>
  <p:clrMapOvr>
    <a:masterClrMapping/>
  </p:clrMapOvr>
</p:notes>
</file>

<file path=ppt/notesSlides/notesSlide6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812369"/>
      </p:ext>
    </p:extLst>
  </p:cSld>
  <p:clrMapOvr>
    <a:masterClrMapping/>
  </p:clrMapOvr>
</p:notes>
</file>

<file path=ppt/notesSlides/notesSlide6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738446"/>
      </p:ext>
    </p:extLst>
  </p:cSld>
  <p:clrMapOvr>
    <a:masterClrMapping/>
  </p:clrMapOvr>
</p:notes>
</file>

<file path=ppt/notesSlides/notesSlide6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767145"/>
      </p:ext>
    </p:extLst>
  </p:cSld>
  <p:clrMapOvr>
    <a:masterClrMapping/>
  </p:clrMapOvr>
</p:notes>
</file>

<file path=ppt/notesSlides/notesSlide6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793617"/>
      </p:ext>
    </p:extLst>
  </p:cSld>
  <p:clrMapOvr>
    <a:masterClrMapping/>
  </p:clrMapOvr>
</p:notes>
</file>

<file path=ppt/notesSlides/notesSlide6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0372574"/>
      </p:ext>
    </p:extLst>
  </p:cSld>
  <p:clrMapOvr>
    <a:masterClrMapping/>
  </p:clrMapOvr>
</p:notes>
</file>

<file path=ppt/notesSlides/notesSlide6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39159"/>
      </p:ext>
    </p:extLst>
  </p:cSld>
  <p:clrMapOvr>
    <a:masterClrMapping/>
  </p:clrMapOvr>
</p:notes>
</file>

<file path=ppt/notesSlides/notesSlide6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305527"/>
      </p:ext>
    </p:extLst>
  </p:cSld>
  <p:clrMapOvr>
    <a:masterClrMapping/>
  </p:clrMapOvr>
</p:notes>
</file>

<file path=ppt/notesSlides/notesSlide6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6287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6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933000"/>
      </p:ext>
    </p:extLst>
  </p:cSld>
  <p:clrMapOvr>
    <a:masterClrMapping/>
  </p:clrMapOvr>
</p:notes>
</file>

<file path=ppt/notesSlides/notesSlide6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021719"/>
      </p:ext>
    </p:extLst>
  </p:cSld>
  <p:clrMapOvr>
    <a:masterClrMapping/>
  </p:clrMapOvr>
</p:notes>
</file>

<file path=ppt/notesSlides/notesSlide6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88610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93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94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95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96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97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9347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99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563245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8ADEB-2718-43AB-BC97-75CDD3942A79}" type="slidenum">
              <a:rPr lang="ko-KR" altLang="en-US" smtClean="0"/>
              <a:t>100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217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0768-B052-4D28-911F-960D1B0611DF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B5E6-FF34-44FD-8798-460C1921B2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525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0768-B052-4D28-911F-960D1B0611DF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B5E6-FF34-44FD-8798-460C1921B2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205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0768-B052-4D28-911F-960D1B0611DF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B5E6-FF34-44FD-8798-460C1921B2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139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0768-B052-4D28-911F-960D1B0611DF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B5E6-FF34-44FD-8798-460C1921B2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64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0768-B052-4D28-911F-960D1B0611DF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B5E6-FF34-44FD-8798-460C1921B2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1889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0768-B052-4D28-911F-960D1B0611DF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B5E6-FF34-44FD-8798-460C1921B2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625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0768-B052-4D28-911F-960D1B0611DF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B5E6-FF34-44FD-8798-460C1921B2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249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0768-B052-4D28-911F-960D1B0611DF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B5E6-FF34-44FD-8798-460C1921B2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86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0768-B052-4D28-911F-960D1B0611DF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B5E6-FF34-44FD-8798-460C1921B2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3693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0768-B052-4D28-911F-960D1B0611DF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B5E6-FF34-44FD-8798-460C1921B2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814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0768-B052-4D28-911F-960D1B0611DF}" type="datetimeFigureOut">
              <a:rPr lang="ko-KR" altLang="en-US" smtClean="0"/>
              <a:t>2015-06-30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CB5E6-FF34-44FD-8798-460C1921B2CE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0252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" y="135396"/>
            <a:ext cx="3484847" cy="4824536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 altLang="ko-KR" dirty="0" smtClean="0"/>
              <a:t>SMCUBE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60BCB5E6-FF34-44FD-8798-460C1921B2CE}" type="slidenum">
              <a:rPr lang="ko-KR" altLang="en-US" smtClean="0"/>
              <a:pPr algn="ctr"/>
              <a:t>‹#›</a:t>
            </a:fld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0"/>
            <a:ext cx="9144000" cy="13463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0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4848853" y="0"/>
            <a:ext cx="4295147" cy="134634"/>
          </a:xfrm>
          <a:prstGeom prst="rect">
            <a:avLst/>
          </a:prstGeom>
          <a:gradFill>
            <a:gsLst>
              <a:gs pos="0">
                <a:schemeClr val="tx1"/>
              </a:gs>
              <a:gs pos="90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0" y="6800850"/>
            <a:ext cx="9144000" cy="84534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90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6396690"/>
            <a:ext cx="899160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3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1.xml"/></Relationships>
</file>

<file path=ppt/slides/_rels/slide3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1.xml"/></Relationships>
</file>

<file path=ppt/slides/_rels/slide3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1.xml"/></Relationships>
</file>

<file path=ppt/slides/_rels/slide3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1.xml"/></Relationships>
</file>

<file path=ppt/slides/_rels/slide3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1.xml"/></Relationships>
</file>

<file path=ppt/slides/_rels/slide3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0.xml"/><Relationship Id="rId1" Type="http://schemas.openxmlformats.org/officeDocument/2006/relationships/slideLayout" Target="../slideLayouts/slideLayout1.xml"/></Relationships>
</file>

<file path=ppt/slides/_rels/slide4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1.xml"/><Relationship Id="rId1" Type="http://schemas.openxmlformats.org/officeDocument/2006/relationships/slideLayout" Target="../slideLayouts/slideLayout1.xml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3.xml"/><Relationship Id="rId1" Type="http://schemas.openxmlformats.org/officeDocument/2006/relationships/slideLayout" Target="../slideLayouts/slideLayout1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4.xml"/><Relationship Id="rId1" Type="http://schemas.openxmlformats.org/officeDocument/2006/relationships/slideLayout" Target="../slideLayouts/slideLayout1.xml"/></Relationships>
</file>

<file path=ppt/slides/_rels/slide4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5.xml"/><Relationship Id="rId1" Type="http://schemas.openxmlformats.org/officeDocument/2006/relationships/slideLayout" Target="../slideLayouts/slideLayout1.xml"/></Relationships>
</file>

<file path=ppt/slides/_rels/slide4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6.xml"/><Relationship Id="rId1" Type="http://schemas.openxmlformats.org/officeDocument/2006/relationships/slideLayout" Target="../slideLayouts/slideLayout1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8.xml"/><Relationship Id="rId1" Type="http://schemas.openxmlformats.org/officeDocument/2006/relationships/slideLayout" Target="../slideLayouts/slideLayout1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9.xml"/><Relationship Id="rId1" Type="http://schemas.openxmlformats.org/officeDocument/2006/relationships/slideLayout" Target="../slideLayouts/slideLayout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0.xml"/><Relationship Id="rId1" Type="http://schemas.openxmlformats.org/officeDocument/2006/relationships/slideLayout" Target="../slideLayouts/slideLayout1.xml"/></Relationships>
</file>

<file path=ppt/slides/_rels/slide4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1.xml"/><Relationship Id="rId1" Type="http://schemas.openxmlformats.org/officeDocument/2006/relationships/slideLayout" Target="../slideLayouts/slideLayout1.xml"/></Relationships>
</file>

<file path=ppt/slides/_rels/slide4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2.xml"/><Relationship Id="rId1" Type="http://schemas.openxmlformats.org/officeDocument/2006/relationships/slideLayout" Target="../slideLayouts/slideLayout1.xml"/></Relationships>
</file>

<file path=ppt/slides/_rels/slide4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3.xml"/><Relationship Id="rId1" Type="http://schemas.openxmlformats.org/officeDocument/2006/relationships/slideLayout" Target="../slideLayouts/slideLayout1.xml"/></Relationships>
</file>

<file path=ppt/slides/_rels/slide4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4.xml"/><Relationship Id="rId1" Type="http://schemas.openxmlformats.org/officeDocument/2006/relationships/slideLayout" Target="../slideLayouts/slideLayout1.xml"/></Relationships>
</file>

<file path=ppt/slides/_rels/slide4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5.xml"/><Relationship Id="rId1" Type="http://schemas.openxmlformats.org/officeDocument/2006/relationships/slideLayout" Target="../slideLayouts/slideLayout1.xml"/></Relationships>
</file>

<file path=ppt/slides/_rels/slide4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6.xml"/><Relationship Id="rId1" Type="http://schemas.openxmlformats.org/officeDocument/2006/relationships/slideLayout" Target="../slideLayouts/slideLayout1.xml"/></Relationships>
</file>

<file path=ppt/slides/_rels/slide4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8.xml"/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9.xml"/><Relationship Id="rId1" Type="http://schemas.openxmlformats.org/officeDocument/2006/relationships/slideLayout" Target="../slideLayouts/slideLayout1.xml"/></Relationships>
</file>

<file path=ppt/slides/_rels/slide4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0.xml"/><Relationship Id="rId1" Type="http://schemas.openxmlformats.org/officeDocument/2006/relationships/slideLayout" Target="../slideLayouts/slideLayout1.xml"/></Relationships>
</file>

<file path=ppt/slides/_rels/slide4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1.xml"/><Relationship Id="rId1" Type="http://schemas.openxmlformats.org/officeDocument/2006/relationships/slideLayout" Target="../slideLayouts/slideLayout1.xml"/></Relationships>
</file>

<file path=ppt/slides/_rels/slide4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2.xml"/><Relationship Id="rId1" Type="http://schemas.openxmlformats.org/officeDocument/2006/relationships/slideLayout" Target="../slideLayouts/slideLayout1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3.xml"/><Relationship Id="rId1" Type="http://schemas.openxmlformats.org/officeDocument/2006/relationships/slideLayout" Target="../slideLayouts/slideLayout1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4.xml"/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5.xml"/><Relationship Id="rId1" Type="http://schemas.openxmlformats.org/officeDocument/2006/relationships/slideLayout" Target="../slideLayouts/slideLayout1.xml"/></Relationships>
</file>

<file path=ppt/slides/_rels/slide4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6.xml"/><Relationship Id="rId1" Type="http://schemas.openxmlformats.org/officeDocument/2006/relationships/slideLayout" Target="../slideLayouts/slideLayout1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7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8.xml"/><Relationship Id="rId1" Type="http://schemas.openxmlformats.org/officeDocument/2006/relationships/slideLayout" Target="../slideLayouts/slideLayout1.xml"/></Relationships>
</file>

<file path=ppt/slides/_rels/slide4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9.xml"/><Relationship Id="rId1" Type="http://schemas.openxmlformats.org/officeDocument/2006/relationships/slideLayout" Target="../slideLayouts/slideLayout1.xml"/></Relationships>
</file>

<file path=ppt/slides/_rels/slide4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0.xml"/><Relationship Id="rId1" Type="http://schemas.openxmlformats.org/officeDocument/2006/relationships/slideLayout" Target="../slideLayouts/slideLayout1.xml"/></Relationships>
</file>

<file path=ppt/slides/_rels/slide4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1.xml"/><Relationship Id="rId1" Type="http://schemas.openxmlformats.org/officeDocument/2006/relationships/slideLayout" Target="../slideLayouts/slideLayout1.xml"/></Relationships>
</file>

<file path=ppt/slides/_rels/slide4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2.xml"/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3.xml"/><Relationship Id="rId1" Type="http://schemas.openxmlformats.org/officeDocument/2006/relationships/slideLayout" Target="../slideLayouts/slideLayout1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4.xml"/><Relationship Id="rId1" Type="http://schemas.openxmlformats.org/officeDocument/2006/relationships/slideLayout" Target="../slideLayouts/slideLayout1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5.xml"/><Relationship Id="rId1" Type="http://schemas.openxmlformats.org/officeDocument/2006/relationships/slideLayout" Target="../slideLayouts/slideLayout1.xml"/></Relationships>
</file>

<file path=ppt/slides/_rels/slide4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6.xml"/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8.xml"/><Relationship Id="rId1" Type="http://schemas.openxmlformats.org/officeDocument/2006/relationships/slideLayout" Target="../slideLayouts/slideLayout1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9.xml"/><Relationship Id="rId1" Type="http://schemas.openxmlformats.org/officeDocument/2006/relationships/slideLayout" Target="../slideLayouts/slideLayout1.xml"/></Relationships>
</file>

<file path=ppt/slides/_rels/slide4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0.xml"/><Relationship Id="rId1" Type="http://schemas.openxmlformats.org/officeDocument/2006/relationships/slideLayout" Target="../slideLayouts/slideLayout1.xml"/></Relationships>
</file>

<file path=ppt/slides/_rels/slide4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1.xml"/><Relationship Id="rId1" Type="http://schemas.openxmlformats.org/officeDocument/2006/relationships/slideLayout" Target="../slideLayouts/slideLayout1.xml"/></Relationships>
</file>

<file path=ppt/slides/_rels/slide4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2.xml"/><Relationship Id="rId1" Type="http://schemas.openxmlformats.org/officeDocument/2006/relationships/slideLayout" Target="../slideLayouts/slideLayout1.xml"/></Relationships>
</file>

<file path=ppt/slides/_rels/slide4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3.xml"/><Relationship Id="rId1" Type="http://schemas.openxmlformats.org/officeDocument/2006/relationships/slideLayout" Target="../slideLayouts/slideLayout1.xml"/></Relationships>
</file>

<file path=ppt/slides/_rels/slide4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4.xml"/><Relationship Id="rId1" Type="http://schemas.openxmlformats.org/officeDocument/2006/relationships/slideLayout" Target="../slideLayouts/slideLayout1.xml"/></Relationships>
</file>

<file path=ppt/slides/_rels/slide4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5.xml"/><Relationship Id="rId1" Type="http://schemas.openxmlformats.org/officeDocument/2006/relationships/slideLayout" Target="../slideLayouts/slideLayout1.xml"/></Relationships>
</file>

<file path=ppt/slides/_rels/slide4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6.xml"/><Relationship Id="rId1" Type="http://schemas.openxmlformats.org/officeDocument/2006/relationships/slideLayout" Target="../slideLayouts/slideLayout1.xml"/></Relationships>
</file>

<file path=ppt/slides/_rels/slide4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8.xml"/><Relationship Id="rId1" Type="http://schemas.openxmlformats.org/officeDocument/2006/relationships/slideLayout" Target="../slideLayouts/slideLayout1.xml"/></Relationships>
</file>

<file path=ppt/slides/_rels/slide4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9.xml"/><Relationship Id="rId1" Type="http://schemas.openxmlformats.org/officeDocument/2006/relationships/slideLayout" Target="../slideLayouts/slideLayout1.xml"/></Relationships>
</file>

<file path=ppt/slides/_rels/slide4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0.xml"/><Relationship Id="rId1" Type="http://schemas.openxmlformats.org/officeDocument/2006/relationships/slideLayout" Target="../slideLayouts/slideLayout1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1.xml"/><Relationship Id="rId1" Type="http://schemas.openxmlformats.org/officeDocument/2006/relationships/slideLayout" Target="../slideLayouts/slideLayout1.xml"/></Relationships>
</file>

<file path=ppt/slides/_rels/slide4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2.xml"/><Relationship Id="rId1" Type="http://schemas.openxmlformats.org/officeDocument/2006/relationships/slideLayout" Target="../slideLayouts/slideLayout1.xml"/></Relationships>
</file>

<file path=ppt/slides/_rels/slide4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3.xml"/><Relationship Id="rId1" Type="http://schemas.openxmlformats.org/officeDocument/2006/relationships/slideLayout" Target="../slideLayouts/slideLayout1.xml"/></Relationships>
</file>

<file path=ppt/slides/_rels/slide4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4.xml"/><Relationship Id="rId1" Type="http://schemas.openxmlformats.org/officeDocument/2006/relationships/slideLayout" Target="../slideLayouts/slideLayout1.xml"/></Relationships>
</file>

<file path=ppt/slides/_rels/slide4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5.xml"/><Relationship Id="rId1" Type="http://schemas.openxmlformats.org/officeDocument/2006/relationships/slideLayout" Target="../slideLayouts/slideLayout1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6.xml"/><Relationship Id="rId1" Type="http://schemas.openxmlformats.org/officeDocument/2006/relationships/slideLayout" Target="../slideLayouts/slideLayout1.xml"/></Relationships>
</file>

<file path=ppt/slides/_rels/slide4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8.xml"/><Relationship Id="rId1" Type="http://schemas.openxmlformats.org/officeDocument/2006/relationships/slideLayout" Target="../slideLayouts/slideLayout1.xml"/></Relationships>
</file>

<file path=ppt/slides/_rels/slide4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9.xml"/><Relationship Id="rId1" Type="http://schemas.openxmlformats.org/officeDocument/2006/relationships/slideLayout" Target="../slideLayouts/slideLayout1.xml"/></Relationships>
</file>

<file path=ppt/slides/_rels/slide4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0.xml"/><Relationship Id="rId1" Type="http://schemas.openxmlformats.org/officeDocument/2006/relationships/slideLayout" Target="../slideLayouts/slideLayout1.xml"/></Relationships>
</file>

<file path=ppt/slides/_rels/slide4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1.xml"/><Relationship Id="rId1" Type="http://schemas.openxmlformats.org/officeDocument/2006/relationships/slideLayout" Target="../slideLayouts/slideLayout1.xml"/></Relationships>
</file>

<file path=ppt/slides/_rels/slide4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2.xml"/><Relationship Id="rId1" Type="http://schemas.openxmlformats.org/officeDocument/2006/relationships/slideLayout" Target="../slideLayouts/slideLayout1.xml"/></Relationships>
</file>

<file path=ppt/slides/_rels/slide4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3.xml"/><Relationship Id="rId1" Type="http://schemas.openxmlformats.org/officeDocument/2006/relationships/slideLayout" Target="../slideLayouts/slideLayout1.xml"/></Relationships>
</file>

<file path=ppt/slides/_rels/slide4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4.xml"/><Relationship Id="rId1" Type="http://schemas.openxmlformats.org/officeDocument/2006/relationships/slideLayout" Target="../slideLayouts/slideLayout1.xml"/></Relationships>
</file>

<file path=ppt/slides/_rels/slide4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5.xml"/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6.xml"/><Relationship Id="rId1" Type="http://schemas.openxmlformats.org/officeDocument/2006/relationships/slideLayout" Target="../slideLayouts/slideLayout1.xml"/></Relationships>
</file>

<file path=ppt/slides/_rels/slide4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8.xml"/><Relationship Id="rId1" Type="http://schemas.openxmlformats.org/officeDocument/2006/relationships/slideLayout" Target="../slideLayouts/slideLayout1.xml"/></Relationships>
</file>

<file path=ppt/slides/_rels/slide4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9.xml"/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0.xml"/><Relationship Id="rId1" Type="http://schemas.openxmlformats.org/officeDocument/2006/relationships/slideLayout" Target="../slideLayouts/slideLayout1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1.xml"/><Relationship Id="rId1" Type="http://schemas.openxmlformats.org/officeDocument/2006/relationships/slideLayout" Target="../slideLayouts/slideLayout1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2.xml"/><Relationship Id="rId1" Type="http://schemas.openxmlformats.org/officeDocument/2006/relationships/slideLayout" Target="../slideLayouts/slideLayout1.xml"/></Relationships>
</file>

<file path=ppt/slides/_rels/slide4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3.xml"/><Relationship Id="rId1" Type="http://schemas.openxmlformats.org/officeDocument/2006/relationships/slideLayout" Target="../slideLayouts/slideLayout1.xml"/></Relationships>
</file>

<file path=ppt/slides/_rels/slide4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4.xml"/><Relationship Id="rId1" Type="http://schemas.openxmlformats.org/officeDocument/2006/relationships/slideLayout" Target="../slideLayouts/slideLayout1.xml"/></Relationships>
</file>

<file path=ppt/slides/_rels/slide4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5.xml"/><Relationship Id="rId1" Type="http://schemas.openxmlformats.org/officeDocument/2006/relationships/slideLayout" Target="../slideLayouts/slideLayout1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6.xml"/><Relationship Id="rId1" Type="http://schemas.openxmlformats.org/officeDocument/2006/relationships/slideLayout" Target="../slideLayouts/slideLayout1.xml"/></Relationships>
</file>

<file path=ppt/slides/_rels/slide4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8.xml"/><Relationship Id="rId1" Type="http://schemas.openxmlformats.org/officeDocument/2006/relationships/slideLayout" Target="../slideLayouts/slideLayout1.xml"/></Relationships>
</file>

<file path=ppt/slides/_rels/slide4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9.xml"/><Relationship Id="rId1" Type="http://schemas.openxmlformats.org/officeDocument/2006/relationships/slideLayout" Target="../slideLayouts/slideLayout1.xml"/></Relationships>
</file>

<file path=ppt/slides/_rels/slide4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0.xml"/><Relationship Id="rId1" Type="http://schemas.openxmlformats.org/officeDocument/2006/relationships/slideLayout" Target="../slideLayouts/slideLayout1.xml"/></Relationships>
</file>

<file path=ppt/slides/_rels/slide4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1.xml"/><Relationship Id="rId1" Type="http://schemas.openxmlformats.org/officeDocument/2006/relationships/slideLayout" Target="../slideLayouts/slideLayout1.xml"/></Relationships>
</file>

<file path=ppt/slides/_rels/slide4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2.xml"/><Relationship Id="rId1" Type="http://schemas.openxmlformats.org/officeDocument/2006/relationships/slideLayout" Target="../slideLayouts/slideLayout1.xml"/></Relationships>
</file>

<file path=ppt/slides/_rels/slide4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3.xml"/><Relationship Id="rId1" Type="http://schemas.openxmlformats.org/officeDocument/2006/relationships/slideLayout" Target="../slideLayouts/slideLayout1.xml"/></Relationships>
</file>

<file path=ppt/slides/_rels/slide4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4.xml"/><Relationship Id="rId1" Type="http://schemas.openxmlformats.org/officeDocument/2006/relationships/slideLayout" Target="../slideLayouts/slideLayout1.xml"/></Relationships>
</file>

<file path=ppt/slides/_rels/slide4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5.xml"/><Relationship Id="rId1" Type="http://schemas.openxmlformats.org/officeDocument/2006/relationships/slideLayout" Target="../slideLayouts/slideLayout1.xml"/></Relationships>
</file>

<file path=ppt/slides/_rels/slide4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6.xml"/><Relationship Id="rId1" Type="http://schemas.openxmlformats.org/officeDocument/2006/relationships/slideLayout" Target="../slideLayouts/slideLayout1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8.xml"/><Relationship Id="rId1" Type="http://schemas.openxmlformats.org/officeDocument/2006/relationships/slideLayout" Target="../slideLayouts/slideLayout1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9.xml"/><Relationship Id="rId1" Type="http://schemas.openxmlformats.org/officeDocument/2006/relationships/slideLayout" Target="../slideLayouts/slideLayout1.xml"/></Relationships>
</file>

<file path=ppt/slides/_rels/slide5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0.xml"/><Relationship Id="rId1" Type="http://schemas.openxmlformats.org/officeDocument/2006/relationships/slideLayout" Target="../slideLayouts/slideLayout1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1.xml"/><Relationship Id="rId1" Type="http://schemas.openxmlformats.org/officeDocument/2006/relationships/slideLayout" Target="../slideLayouts/slideLayout1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2.xml"/><Relationship Id="rId1" Type="http://schemas.openxmlformats.org/officeDocument/2006/relationships/slideLayout" Target="../slideLayouts/slideLayout1.xml"/></Relationships>
</file>

<file path=ppt/slides/_rels/slide5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3.xml"/><Relationship Id="rId1" Type="http://schemas.openxmlformats.org/officeDocument/2006/relationships/slideLayout" Target="../slideLayouts/slideLayout1.xml"/></Relationships>
</file>

<file path=ppt/slides/_rels/slide5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4.xml"/><Relationship Id="rId1" Type="http://schemas.openxmlformats.org/officeDocument/2006/relationships/slideLayout" Target="../slideLayouts/slideLayout1.xml"/></Relationships>
</file>

<file path=ppt/slides/_rels/slide5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5.xml"/><Relationship Id="rId1" Type="http://schemas.openxmlformats.org/officeDocument/2006/relationships/slideLayout" Target="../slideLayouts/slideLayout1.xml"/></Relationships>
</file>

<file path=ppt/slides/_rels/slide5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6.xml"/><Relationship Id="rId1" Type="http://schemas.openxmlformats.org/officeDocument/2006/relationships/slideLayout" Target="../slideLayouts/slideLayout1.xml"/></Relationships>
</file>

<file path=ppt/slides/_rels/slide5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8.xml"/><Relationship Id="rId1" Type="http://schemas.openxmlformats.org/officeDocument/2006/relationships/slideLayout" Target="../slideLayouts/slideLayout1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9.xml"/><Relationship Id="rId1" Type="http://schemas.openxmlformats.org/officeDocument/2006/relationships/slideLayout" Target="../slideLayouts/slideLayout1.xml"/></Relationships>
</file>

<file path=ppt/slides/_rels/slide5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0.xml"/><Relationship Id="rId1" Type="http://schemas.openxmlformats.org/officeDocument/2006/relationships/slideLayout" Target="../slideLayouts/slideLayout1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1.xml"/><Relationship Id="rId1" Type="http://schemas.openxmlformats.org/officeDocument/2006/relationships/slideLayout" Target="../slideLayouts/slideLayout1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2.xml"/><Relationship Id="rId1" Type="http://schemas.openxmlformats.org/officeDocument/2006/relationships/slideLayout" Target="../slideLayouts/slideLayout1.xml"/></Relationships>
</file>

<file path=ppt/slides/_rels/slide5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3.xml"/><Relationship Id="rId1" Type="http://schemas.openxmlformats.org/officeDocument/2006/relationships/slideLayout" Target="../slideLayouts/slideLayout1.xml"/></Relationships>
</file>

<file path=ppt/slides/_rels/slide5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4.xml"/><Relationship Id="rId1" Type="http://schemas.openxmlformats.org/officeDocument/2006/relationships/slideLayout" Target="../slideLayouts/slideLayout1.xml"/></Relationships>
</file>

<file path=ppt/slides/_rels/slide5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5.xml"/><Relationship Id="rId1" Type="http://schemas.openxmlformats.org/officeDocument/2006/relationships/slideLayout" Target="../slideLayouts/slideLayout1.xml"/></Relationships>
</file>

<file path=ppt/slides/_rels/slide5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6.xml"/><Relationship Id="rId1" Type="http://schemas.openxmlformats.org/officeDocument/2006/relationships/slideLayout" Target="../slideLayouts/slideLayout1.xml"/></Relationships>
</file>

<file path=ppt/slides/_rels/slide5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8.xml"/><Relationship Id="rId1" Type="http://schemas.openxmlformats.org/officeDocument/2006/relationships/slideLayout" Target="../slideLayouts/slideLayout1.xml"/></Relationships>
</file>

<file path=ppt/slides/_rels/slide5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9.xml"/><Relationship Id="rId1" Type="http://schemas.openxmlformats.org/officeDocument/2006/relationships/slideLayout" Target="../slideLayouts/slideLayout1.xml"/></Relationships>
</file>

<file path=ppt/slides/_rels/slide5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0.xml"/><Relationship Id="rId1" Type="http://schemas.openxmlformats.org/officeDocument/2006/relationships/slideLayout" Target="../slideLayouts/slideLayout1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21.xml"/><Relationship Id="rId1" Type="http://schemas.openxmlformats.org/officeDocument/2006/relationships/slideLayout" Target="../slideLayouts/slideLayout1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2.xml"/><Relationship Id="rId1" Type="http://schemas.openxmlformats.org/officeDocument/2006/relationships/slideLayout" Target="../slideLayouts/slideLayout1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3.xml"/><Relationship Id="rId1" Type="http://schemas.openxmlformats.org/officeDocument/2006/relationships/slideLayout" Target="../slideLayouts/slideLayout1.xml"/></Relationships>
</file>

<file path=ppt/slides/_rels/slide5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4.xml"/><Relationship Id="rId1" Type="http://schemas.openxmlformats.org/officeDocument/2006/relationships/slideLayout" Target="../slideLayouts/slideLayout1.xml"/></Relationships>
</file>

<file path=ppt/slides/_rels/slide5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5.xml"/><Relationship Id="rId1" Type="http://schemas.openxmlformats.org/officeDocument/2006/relationships/slideLayout" Target="../slideLayouts/slideLayout1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6.xml"/><Relationship Id="rId1" Type="http://schemas.openxmlformats.org/officeDocument/2006/relationships/slideLayout" Target="../slideLayouts/slideLayout1.xml"/></Relationships>
</file>

<file path=ppt/slides/_rels/slide5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8.xml"/><Relationship Id="rId1" Type="http://schemas.openxmlformats.org/officeDocument/2006/relationships/slideLayout" Target="../slideLayouts/slideLayout1.xml"/></Relationships>
</file>

<file path=ppt/slides/_rels/slide5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9.xml"/><Relationship Id="rId1" Type="http://schemas.openxmlformats.org/officeDocument/2006/relationships/slideLayout" Target="../slideLayouts/slideLayout1.xml"/></Relationships>
</file>

<file path=ppt/slides/_rels/slide5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0.xml"/><Relationship Id="rId1" Type="http://schemas.openxmlformats.org/officeDocument/2006/relationships/slideLayout" Target="../slideLayouts/slideLayout1.xml"/></Relationships>
</file>

<file path=ppt/slides/_rels/slide5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1.xml"/><Relationship Id="rId1" Type="http://schemas.openxmlformats.org/officeDocument/2006/relationships/slideLayout" Target="../slideLayouts/slideLayout1.xml"/></Relationships>
</file>

<file path=ppt/slides/_rels/slide5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2.xml"/><Relationship Id="rId1" Type="http://schemas.openxmlformats.org/officeDocument/2006/relationships/slideLayout" Target="../slideLayouts/slideLayout1.xml"/></Relationships>
</file>

<file path=ppt/slides/_rels/slide5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3.xml"/><Relationship Id="rId1" Type="http://schemas.openxmlformats.org/officeDocument/2006/relationships/slideLayout" Target="../slideLayouts/slideLayout1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4.xml"/><Relationship Id="rId1" Type="http://schemas.openxmlformats.org/officeDocument/2006/relationships/slideLayout" Target="../slideLayouts/slideLayout1.xml"/></Relationships>
</file>

<file path=ppt/slides/_rels/slide5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5.xml"/><Relationship Id="rId1" Type="http://schemas.openxmlformats.org/officeDocument/2006/relationships/slideLayout" Target="../slideLayouts/slideLayout1.xml"/></Relationships>
</file>

<file path=ppt/slides/_rels/slide5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6.xml"/><Relationship Id="rId1" Type="http://schemas.openxmlformats.org/officeDocument/2006/relationships/slideLayout" Target="../slideLayouts/slideLayout1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3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8.xml"/><Relationship Id="rId1" Type="http://schemas.openxmlformats.org/officeDocument/2006/relationships/slideLayout" Target="../slideLayouts/slideLayout1.xml"/></Relationships>
</file>

<file path=ppt/slides/_rels/slide5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9.xml"/><Relationship Id="rId1" Type="http://schemas.openxmlformats.org/officeDocument/2006/relationships/slideLayout" Target="../slideLayouts/slideLayout1.xml"/></Relationships>
</file>

<file path=ppt/slides/_rels/slide5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0.xml"/><Relationship Id="rId1" Type="http://schemas.openxmlformats.org/officeDocument/2006/relationships/slideLayout" Target="../slideLayouts/slideLayout1.xml"/></Relationships>
</file>

<file path=ppt/slides/_rels/slide5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1.xml"/><Relationship Id="rId1" Type="http://schemas.openxmlformats.org/officeDocument/2006/relationships/slideLayout" Target="../slideLayouts/slideLayout1.xml"/></Relationships>
</file>

<file path=ppt/slides/_rels/slide5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2.xml"/><Relationship Id="rId1" Type="http://schemas.openxmlformats.org/officeDocument/2006/relationships/slideLayout" Target="../slideLayouts/slideLayout1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43.xml"/><Relationship Id="rId1" Type="http://schemas.openxmlformats.org/officeDocument/2006/relationships/slideLayout" Target="../slideLayouts/slideLayout1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4.xml"/><Relationship Id="rId1" Type="http://schemas.openxmlformats.org/officeDocument/2006/relationships/slideLayout" Target="../slideLayouts/slideLayout1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5.xml"/><Relationship Id="rId1" Type="http://schemas.openxmlformats.org/officeDocument/2006/relationships/slideLayout" Target="../slideLayouts/slideLayout1.xml"/></Relationships>
</file>

<file path=ppt/slides/_rels/slide5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6.xml"/><Relationship Id="rId1" Type="http://schemas.openxmlformats.org/officeDocument/2006/relationships/slideLayout" Target="../slideLayouts/slideLayout1.xml"/></Relationships>
</file>

<file path=ppt/slides/_rels/slide5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8.xml"/><Relationship Id="rId1" Type="http://schemas.openxmlformats.org/officeDocument/2006/relationships/slideLayout" Target="../slideLayouts/slideLayout1.xml"/></Relationships>
</file>

<file path=ppt/slides/_rels/slide5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9.xml"/><Relationship Id="rId1" Type="http://schemas.openxmlformats.org/officeDocument/2006/relationships/slideLayout" Target="../slideLayouts/slideLayout1.xml"/></Relationships>
</file>

<file path=ppt/slides/_rels/slide5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0.xml"/><Relationship Id="rId1" Type="http://schemas.openxmlformats.org/officeDocument/2006/relationships/slideLayout" Target="../slideLayouts/slideLayout1.xml"/></Relationships>
</file>

<file path=ppt/slides/_rels/slide5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1.xml"/><Relationship Id="rId1" Type="http://schemas.openxmlformats.org/officeDocument/2006/relationships/slideLayout" Target="../slideLayouts/slideLayout1.xml"/></Relationships>
</file>

<file path=ppt/slides/_rels/slide5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2.xml"/><Relationship Id="rId1" Type="http://schemas.openxmlformats.org/officeDocument/2006/relationships/slideLayout" Target="../slideLayouts/slideLayout1.xml"/></Relationships>
</file>

<file path=ppt/slides/_rels/slide5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3.xml"/><Relationship Id="rId1" Type="http://schemas.openxmlformats.org/officeDocument/2006/relationships/slideLayout" Target="../slideLayouts/slideLayout1.xml"/></Relationships>
</file>

<file path=ppt/slides/_rels/slide5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4.xml"/><Relationship Id="rId1" Type="http://schemas.openxmlformats.org/officeDocument/2006/relationships/slideLayout" Target="../slideLayouts/slideLayout1.xml"/></Relationships>
</file>

<file path=ppt/slides/_rels/slide5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5.xml"/><Relationship Id="rId1" Type="http://schemas.openxmlformats.org/officeDocument/2006/relationships/slideLayout" Target="../slideLayouts/slideLayout1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56.xml"/><Relationship Id="rId1" Type="http://schemas.openxmlformats.org/officeDocument/2006/relationships/slideLayout" Target="../slideLayouts/slideLayout1.xml"/></Relationships>
</file>

<file path=ppt/slides/_rels/slide5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7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8.xml"/><Relationship Id="rId1" Type="http://schemas.openxmlformats.org/officeDocument/2006/relationships/slideLayout" Target="../slideLayouts/slideLayout1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59.xml"/><Relationship Id="rId1" Type="http://schemas.openxmlformats.org/officeDocument/2006/relationships/slideLayout" Target="../slideLayouts/slideLayout1.xml"/></Relationships>
</file>

<file path=ppt/slides/_rels/slide5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0.xml"/><Relationship Id="rId1" Type="http://schemas.openxmlformats.org/officeDocument/2006/relationships/slideLayout" Target="../slideLayouts/slideLayout1.xml"/></Relationships>
</file>

<file path=ppt/slides/_rels/slide5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1.xml"/><Relationship Id="rId1" Type="http://schemas.openxmlformats.org/officeDocument/2006/relationships/slideLayout" Target="../slideLayouts/slideLayout1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2.xml"/><Relationship Id="rId1" Type="http://schemas.openxmlformats.org/officeDocument/2006/relationships/slideLayout" Target="../slideLayouts/slideLayout1.xml"/></Relationships>
</file>

<file path=ppt/slides/_rels/slide5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3.xml"/><Relationship Id="rId1" Type="http://schemas.openxmlformats.org/officeDocument/2006/relationships/slideLayout" Target="../slideLayouts/slideLayout1.xml"/></Relationships>
</file>

<file path=ppt/slides/_rels/slide5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4.xml"/><Relationship Id="rId1" Type="http://schemas.openxmlformats.org/officeDocument/2006/relationships/slideLayout" Target="../slideLayouts/slideLayout1.xml"/></Relationships>
</file>

<file path=ppt/slides/_rels/slide5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5.xml"/><Relationship Id="rId1" Type="http://schemas.openxmlformats.org/officeDocument/2006/relationships/slideLayout" Target="../slideLayouts/slideLayout1.xml"/></Relationships>
</file>

<file path=ppt/slides/_rels/slide5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6.xml"/><Relationship Id="rId1" Type="http://schemas.openxmlformats.org/officeDocument/2006/relationships/slideLayout" Target="../slideLayouts/slideLayout1.xml"/></Relationships>
</file>

<file path=ppt/slides/_rels/slide5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8.xml"/><Relationship Id="rId1" Type="http://schemas.openxmlformats.org/officeDocument/2006/relationships/slideLayout" Target="../slideLayouts/slideLayout1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69.xml"/><Relationship Id="rId1" Type="http://schemas.openxmlformats.org/officeDocument/2006/relationships/slideLayout" Target="../slideLayouts/slideLayout1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0.xml"/><Relationship Id="rId1" Type="http://schemas.openxmlformats.org/officeDocument/2006/relationships/slideLayout" Target="../slideLayouts/slideLayout1.xml"/></Relationships>
</file>

<file path=ppt/slides/_rels/slide5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1.xml"/><Relationship Id="rId1" Type="http://schemas.openxmlformats.org/officeDocument/2006/relationships/slideLayout" Target="../slideLayouts/slideLayout1.xml"/></Relationships>
</file>

<file path=ppt/slides/_rels/slide5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2.xml"/><Relationship Id="rId1" Type="http://schemas.openxmlformats.org/officeDocument/2006/relationships/slideLayout" Target="../slideLayouts/slideLayout1.xml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3.xml"/><Relationship Id="rId1" Type="http://schemas.openxmlformats.org/officeDocument/2006/relationships/slideLayout" Target="../slideLayouts/slideLayout1.xml"/></Relationships>
</file>

<file path=ppt/slides/_rels/slide5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4.xml"/><Relationship Id="rId1" Type="http://schemas.openxmlformats.org/officeDocument/2006/relationships/slideLayout" Target="../slideLayouts/slideLayout1.xml"/></Relationships>
</file>

<file path=ppt/slides/_rels/slide5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5.xml"/><Relationship Id="rId1" Type="http://schemas.openxmlformats.org/officeDocument/2006/relationships/slideLayout" Target="../slideLayouts/slideLayout1.xml"/></Relationships>
</file>

<file path=ppt/slides/_rels/slide5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6.xml"/><Relationship Id="rId1" Type="http://schemas.openxmlformats.org/officeDocument/2006/relationships/slideLayout" Target="../slideLayouts/slideLayout1.xml"/></Relationships>
</file>

<file path=ppt/slides/_rels/slide5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8.xml"/><Relationship Id="rId1" Type="http://schemas.openxmlformats.org/officeDocument/2006/relationships/slideLayout" Target="../slideLayouts/slideLayout1.xml"/></Relationships>
</file>

<file path=ppt/slides/_rels/slide5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9.xml"/><Relationship Id="rId1" Type="http://schemas.openxmlformats.org/officeDocument/2006/relationships/slideLayout" Target="../slideLayouts/slideLayout1.xml"/></Relationships>
</file>

<file path=ppt/slides/_rels/slide5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0.xml"/><Relationship Id="rId1" Type="http://schemas.openxmlformats.org/officeDocument/2006/relationships/slideLayout" Target="../slideLayouts/slideLayout1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81.xml"/><Relationship Id="rId1" Type="http://schemas.openxmlformats.org/officeDocument/2006/relationships/slideLayout" Target="../slideLayouts/slideLayout1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2.xml"/><Relationship Id="rId1" Type="http://schemas.openxmlformats.org/officeDocument/2006/relationships/slideLayout" Target="../slideLayouts/slideLayout1.xml"/></Relationships>
</file>

<file path=ppt/slides/_rels/slide5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3.xml"/><Relationship Id="rId1" Type="http://schemas.openxmlformats.org/officeDocument/2006/relationships/slideLayout" Target="../slideLayouts/slideLayout1.xml"/></Relationships>
</file>

<file path=ppt/slides/_rels/slide5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4.xml"/><Relationship Id="rId1" Type="http://schemas.openxmlformats.org/officeDocument/2006/relationships/slideLayout" Target="../slideLayouts/slideLayout1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5.xml"/><Relationship Id="rId1" Type="http://schemas.openxmlformats.org/officeDocument/2006/relationships/slideLayout" Target="../slideLayouts/slideLayout1.xml"/></Relationships>
</file>

<file path=ppt/slides/_rels/slide5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6.xml"/><Relationship Id="rId1" Type="http://schemas.openxmlformats.org/officeDocument/2006/relationships/slideLayout" Target="../slideLayouts/slideLayout1.xml"/></Relationships>
</file>

<file path=ppt/slides/_rels/slide5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8.xml"/><Relationship Id="rId1" Type="http://schemas.openxmlformats.org/officeDocument/2006/relationships/slideLayout" Target="../slideLayouts/slideLayout1.xml"/></Relationships>
</file>

<file path=ppt/slides/_rels/slide5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9.xml"/><Relationship Id="rId1" Type="http://schemas.openxmlformats.org/officeDocument/2006/relationships/slideLayout" Target="../slideLayouts/slideLayout1.xml"/></Relationships>
</file>

<file path=ppt/slides/_rels/slide5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0.xml"/><Relationship Id="rId1" Type="http://schemas.openxmlformats.org/officeDocument/2006/relationships/slideLayout" Target="../slideLayouts/slideLayout1.xml"/></Relationships>
</file>

<file path=ppt/slides/_rels/slide5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1.xml"/><Relationship Id="rId1" Type="http://schemas.openxmlformats.org/officeDocument/2006/relationships/slideLayout" Target="../slideLayouts/slideLayout1.xml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92.xml"/><Relationship Id="rId1" Type="http://schemas.openxmlformats.org/officeDocument/2006/relationships/slideLayout" Target="../slideLayouts/slideLayout1.xml"/></Relationships>
</file>

<file path=ppt/slides/_rels/slide5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3.xml"/><Relationship Id="rId1" Type="http://schemas.openxmlformats.org/officeDocument/2006/relationships/slideLayout" Target="../slideLayouts/slideLayout1.xml"/></Relationships>
</file>

<file path=ppt/slides/_rels/slide5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4.xml"/><Relationship Id="rId1" Type="http://schemas.openxmlformats.org/officeDocument/2006/relationships/slideLayout" Target="../slideLayouts/slideLayout1.xml"/></Relationships>
</file>

<file path=ppt/slides/_rels/slide5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5.xml"/><Relationship Id="rId1" Type="http://schemas.openxmlformats.org/officeDocument/2006/relationships/slideLayout" Target="../slideLayouts/slideLayout1.xml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9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8.xml"/><Relationship Id="rId1" Type="http://schemas.openxmlformats.org/officeDocument/2006/relationships/slideLayout" Target="../slideLayouts/slideLayout1.xml"/></Relationships>
</file>

<file path=ppt/slides/_rels/slide6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9.xml"/><Relationship Id="rId1" Type="http://schemas.openxmlformats.org/officeDocument/2006/relationships/slideLayout" Target="../slideLayouts/slideLayout1.xml"/></Relationships>
</file>

<file path=ppt/slides/_rels/slide6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0.xml"/><Relationship Id="rId1" Type="http://schemas.openxmlformats.org/officeDocument/2006/relationships/slideLayout" Target="../slideLayouts/slideLayout1.xml"/></Relationships>
</file>

<file path=ppt/slides/_rels/slide6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1.xml"/><Relationship Id="rId1" Type="http://schemas.openxmlformats.org/officeDocument/2006/relationships/slideLayout" Target="../slideLayouts/slideLayout1.xml"/></Relationships>
</file>

<file path=ppt/slides/_rels/slide6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2.xml"/><Relationship Id="rId1" Type="http://schemas.openxmlformats.org/officeDocument/2006/relationships/slideLayout" Target="../slideLayouts/slideLayout1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03.xml"/><Relationship Id="rId1" Type="http://schemas.openxmlformats.org/officeDocument/2006/relationships/slideLayout" Target="../slideLayouts/slideLayout1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04.xml"/><Relationship Id="rId1" Type="http://schemas.openxmlformats.org/officeDocument/2006/relationships/slideLayout" Target="../slideLayouts/slideLayout1.xml"/></Relationships>
</file>

<file path=ppt/slides/_rels/slide6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5.xml"/><Relationship Id="rId1" Type="http://schemas.openxmlformats.org/officeDocument/2006/relationships/slideLayout" Target="../slideLayouts/slideLayout1.xml"/></Relationships>
</file>

<file path=ppt/slides/_rels/slide6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6.xml"/><Relationship Id="rId1" Type="http://schemas.openxmlformats.org/officeDocument/2006/relationships/slideLayout" Target="../slideLayouts/slideLayout1.xml"/></Relationships>
</file>

<file path=ppt/slides/_rels/slide6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8.xml"/><Relationship Id="rId1" Type="http://schemas.openxmlformats.org/officeDocument/2006/relationships/slideLayout" Target="../slideLayouts/slideLayout1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09.xml"/><Relationship Id="rId1" Type="http://schemas.openxmlformats.org/officeDocument/2006/relationships/slideLayout" Target="../slideLayouts/slideLayout1.xml"/></Relationships>
</file>

<file path=ppt/slides/_rels/slide6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0.xml"/><Relationship Id="rId1" Type="http://schemas.openxmlformats.org/officeDocument/2006/relationships/slideLayout" Target="../slideLayouts/slideLayout1.xml"/></Relationships>
</file>

<file path=ppt/slides/_rels/slide6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1.xml"/><Relationship Id="rId1" Type="http://schemas.openxmlformats.org/officeDocument/2006/relationships/slideLayout" Target="../slideLayouts/slideLayout1.xml"/></Relationships>
</file>

<file path=ppt/slides/_rels/slide6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2.xml"/><Relationship Id="rId1" Type="http://schemas.openxmlformats.org/officeDocument/2006/relationships/slideLayout" Target="../slideLayouts/slideLayout1.xml"/></Relationships>
</file>

<file path=ppt/slides/_rels/slide6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3.xml"/><Relationship Id="rId1" Type="http://schemas.openxmlformats.org/officeDocument/2006/relationships/slideLayout" Target="../slideLayouts/slideLayout1.xml"/></Relationships>
</file>

<file path=ppt/slides/_rels/slide6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4.xml"/><Relationship Id="rId1" Type="http://schemas.openxmlformats.org/officeDocument/2006/relationships/slideLayout" Target="../slideLayouts/slideLayout1.xml"/></Relationships>
</file>

<file path=ppt/slides/_rels/slide6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5.xml"/><Relationship Id="rId1" Type="http://schemas.openxmlformats.org/officeDocument/2006/relationships/slideLayout" Target="../slideLayouts/slideLayout1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16.xml"/><Relationship Id="rId1" Type="http://schemas.openxmlformats.org/officeDocument/2006/relationships/slideLayout" Target="../slideLayouts/slideLayout1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1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8.xml"/><Relationship Id="rId1" Type="http://schemas.openxmlformats.org/officeDocument/2006/relationships/slideLayout" Target="../slideLayouts/slideLayout1.xml"/></Relationships>
</file>

<file path=ppt/slides/_rels/slide6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9.xml"/><Relationship Id="rId1" Type="http://schemas.openxmlformats.org/officeDocument/2006/relationships/slideLayout" Target="../slideLayouts/slideLayout1.xml"/></Relationships>
</file>

<file path=ppt/slides/_rels/slide6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0.xml"/><Relationship Id="rId1" Type="http://schemas.openxmlformats.org/officeDocument/2006/relationships/slideLayout" Target="../slideLayouts/slideLayout1.xml"/></Relationships>
</file>

<file path=ppt/slides/_rels/slide6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1.xml"/><Relationship Id="rId1" Type="http://schemas.openxmlformats.org/officeDocument/2006/relationships/slideLayout" Target="../slideLayouts/slideLayout1.xml"/></Relationships>
</file>

<file path=ppt/slides/_rels/slide6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2.xml"/><Relationship Id="rId1" Type="http://schemas.openxmlformats.org/officeDocument/2006/relationships/slideLayout" Target="../slideLayouts/slideLayout1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3.xml"/><Relationship Id="rId1" Type="http://schemas.openxmlformats.org/officeDocument/2006/relationships/slideLayout" Target="../slideLayouts/slideLayout1.xml"/></Relationships>
</file>

<file path=ppt/slides/_rels/slide6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4.xml"/><Relationship Id="rId1" Type="http://schemas.openxmlformats.org/officeDocument/2006/relationships/slideLayout" Target="../slideLayouts/slideLayout1.xml"/></Relationships>
</file>

<file path=ppt/slides/_rels/slide6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5.xml"/><Relationship Id="rId1" Type="http://schemas.openxmlformats.org/officeDocument/2006/relationships/slideLayout" Target="../slideLayouts/slideLayout1.xml"/></Relationships>
</file>

<file path=ppt/slides/_rels/slide6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6.xml"/><Relationship Id="rId1" Type="http://schemas.openxmlformats.org/officeDocument/2006/relationships/slideLayout" Target="../slideLayouts/slideLayout1.xml"/></Relationships>
</file>

<file path=ppt/slides/_rels/slide6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7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8.xml"/><Relationship Id="rId1" Type="http://schemas.openxmlformats.org/officeDocument/2006/relationships/slideLayout" Target="../slideLayouts/slideLayout1.xml"/></Relationships>
</file>

<file path=ppt/slides/_rels/slide6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9.xml"/><Relationship Id="rId1" Type="http://schemas.openxmlformats.org/officeDocument/2006/relationships/slideLayout" Target="../slideLayouts/slideLayout1.xml"/></Relationships>
</file>

<file path=ppt/slides/_rels/slide6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0.xml"/><Relationship Id="rId1" Type="http://schemas.openxmlformats.org/officeDocument/2006/relationships/slideLayout" Target="../slideLayouts/slideLayout1.xml"/></Relationships>
</file>

<file path=ppt/slides/_rels/slide6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1.xml"/><Relationship Id="rId1" Type="http://schemas.openxmlformats.org/officeDocument/2006/relationships/slideLayout" Target="../slideLayouts/slideLayout1.xml"/></Relationships>
</file>

<file path=ppt/slides/_rels/slide6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2.xml"/><Relationship Id="rId1" Type="http://schemas.openxmlformats.org/officeDocument/2006/relationships/slideLayout" Target="../slideLayouts/slideLayout1.xml"/></Relationships>
</file>

<file path=ppt/slides/_rels/slide6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3.xml"/><Relationship Id="rId1" Type="http://schemas.openxmlformats.org/officeDocument/2006/relationships/slideLayout" Target="../slideLayouts/slideLayout1.xml"/></Relationships>
</file>

<file path=ppt/slides/_rels/slide6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4.xml"/><Relationship Id="rId1" Type="http://schemas.openxmlformats.org/officeDocument/2006/relationships/slideLayout" Target="../slideLayouts/slideLayout1.xml"/></Relationships>
</file>

<file path=ppt/slides/_rels/slide6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5.xml"/><Relationship Id="rId1" Type="http://schemas.openxmlformats.org/officeDocument/2006/relationships/slideLayout" Target="../slideLayouts/slideLayout1.xml"/></Relationships>
</file>

<file path=ppt/slides/_rels/slide6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6.xml"/><Relationship Id="rId1" Type="http://schemas.openxmlformats.org/officeDocument/2006/relationships/slideLayout" Target="../slideLayouts/slideLayout1.xml"/></Relationships>
</file>

<file path=ppt/slides/_rels/slide6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8.xml"/><Relationship Id="rId1" Type="http://schemas.openxmlformats.org/officeDocument/2006/relationships/slideLayout" Target="../slideLayouts/slideLayout1.xml"/></Relationships>
</file>

<file path=ppt/slides/_rels/slide6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9.xml"/><Relationship Id="rId1" Type="http://schemas.openxmlformats.org/officeDocument/2006/relationships/slideLayout" Target="../slideLayouts/slideLayout1.xml"/></Relationships>
</file>

<file path=ppt/slides/_rels/slide6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0.xml"/><Relationship Id="rId1" Type="http://schemas.openxmlformats.org/officeDocument/2006/relationships/slideLayout" Target="../slideLayouts/slideLayout1.xml"/></Relationships>
</file>

<file path=ppt/slides/_rels/slide6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1.xml"/><Relationship Id="rId1" Type="http://schemas.openxmlformats.org/officeDocument/2006/relationships/slideLayout" Target="../slideLayouts/slideLayout1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42.xml"/><Relationship Id="rId1" Type="http://schemas.openxmlformats.org/officeDocument/2006/relationships/slideLayout" Target="../slideLayouts/slideLayout1.xml"/></Relationships>
</file>

<file path=ppt/slides/_rels/slide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43.xml"/><Relationship Id="rId1" Type="http://schemas.openxmlformats.org/officeDocument/2006/relationships/slideLayout" Target="../slideLayouts/slideLayout1.xml"/></Relationships>
</file>

<file path=ppt/slides/_rels/slide6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4.xml"/><Relationship Id="rId1" Type="http://schemas.openxmlformats.org/officeDocument/2006/relationships/slideLayout" Target="../slideLayouts/slideLayout1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45.xml"/><Relationship Id="rId1" Type="http://schemas.openxmlformats.org/officeDocument/2006/relationships/slideLayout" Target="../slideLayouts/slideLayout1.xml"/></Relationships>
</file>

<file path=ppt/slides/_rels/slide6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6.xml"/><Relationship Id="rId1" Type="http://schemas.openxmlformats.org/officeDocument/2006/relationships/slideLayout" Target="../slideLayouts/slideLayout1.xml"/></Relationships>
</file>

<file path=ppt/slides/_rels/slide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648.xml"/><Relationship Id="rId1" Type="http://schemas.openxmlformats.org/officeDocument/2006/relationships/slideLayout" Target="../slideLayouts/slideLayout1.xml"/></Relationships>
</file>

<file path=ppt/slides/_rels/slide6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9.xml"/><Relationship Id="rId1" Type="http://schemas.openxmlformats.org/officeDocument/2006/relationships/slideLayout" Target="../slideLayouts/slideLayout1.xml"/></Relationships>
</file>

<file path=ppt/slides/_rels/slide6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0.xml"/><Relationship Id="rId1" Type="http://schemas.openxmlformats.org/officeDocument/2006/relationships/slideLayout" Target="../slideLayouts/slideLayout1.xml"/></Relationships>
</file>

<file path=ppt/slides/_rels/slide6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1.xml"/><Relationship Id="rId1" Type="http://schemas.openxmlformats.org/officeDocument/2006/relationships/slideLayout" Target="../slideLayouts/slideLayout1.xml"/></Relationships>
</file>

<file path=ppt/slides/_rels/slide6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92141" y="2996952"/>
            <a:ext cx="4047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accent6"/>
                </a:solidFill>
                <a:latin typeface="나눔고딕" pitchFamily="50" charset="-127"/>
                <a:ea typeface="나눔고딕" pitchFamily="50" charset="-127"/>
              </a:rPr>
              <a:t>WMS </a:t>
            </a:r>
            <a:r>
              <a:rPr lang="ko-KR" altLang="en-US" sz="4000" b="1" dirty="0">
                <a:solidFill>
                  <a:schemeClr val="accent6"/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ko-KR" altLang="en-US" sz="4000" b="1" dirty="0" smtClean="0">
                <a:solidFill>
                  <a:schemeClr val="accent6"/>
                </a:solidFill>
                <a:latin typeface="나눔고딕" pitchFamily="50" charset="-127"/>
                <a:ea typeface="나눔고딕" pitchFamily="50" charset="-127"/>
              </a:rPr>
              <a:t>면정의서</a:t>
            </a:r>
            <a:endParaRPr lang="ko-KR" altLang="en-US" sz="4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5383" y="3692810"/>
            <a:ext cx="2977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Smart Mentor Cube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Company Introduction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18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66181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MA01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영역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MA01.jsp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구성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영역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err="1" smtClean="0">
                          <a:effectLst/>
                        </a:rPr>
                        <a:t>그리드에서</a:t>
                      </a:r>
                      <a:r>
                        <a:rPr lang="ko-KR" altLang="en-US" sz="900" kern="0" dirty="0" smtClean="0">
                          <a:effectLst/>
                        </a:rPr>
                        <a:t> 선택한 </a:t>
                      </a:r>
                      <a:r>
                        <a:rPr lang="en-US" altLang="ko-KR" sz="900" kern="0" dirty="0" smtClean="0">
                          <a:effectLst/>
                        </a:rPr>
                        <a:t>Row</a:t>
                      </a:r>
                      <a:r>
                        <a:rPr lang="ko-KR" altLang="en-US" sz="900" kern="0" dirty="0" smtClean="0">
                          <a:effectLst/>
                        </a:rPr>
                        <a:t>의 상세정보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37" y="1412776"/>
            <a:ext cx="6211763" cy="38862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4528" y="2492896"/>
            <a:ext cx="5931648" cy="23582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11566" y="234888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770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825991"/>
              </p:ext>
            </p:extLst>
          </p:nvPr>
        </p:nvGraphicFramePr>
        <p:xfrm>
          <a:off x="107504" y="188640"/>
          <a:ext cx="8928990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TP01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PASTH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PASTKY,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#WAREKY#,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#PASTKY#,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NVL(#SHORTX#,'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PASTH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9603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TP01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FROM PASTH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PASTKY=#PASTKY#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WAREKY=#WAREKY#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PASTH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756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688006"/>
              </p:ext>
            </p:extLst>
          </p:nvPr>
        </p:nvGraphicFramePr>
        <p:xfrm>
          <a:off x="107504" y="188640"/>
          <a:ext cx="8928990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TP01Sub</a:t>
                      </a:r>
                      <a:endParaRPr lang="ko-KR" altLang="en-US" sz="11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WAREKY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PASTKY,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STEPNO,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SRMEKY,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USDOCT,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LOCASR,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RMTGLS,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LOCATG,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ZONETG,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CAPACR,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WAREKY ||  PASTKY,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' ' AS STATUS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PASTI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PASTKY = #PASTKY#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PASTI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34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962780"/>
              </p:ext>
            </p:extLst>
          </p:nvPr>
        </p:nvGraphicFramePr>
        <p:xfrm>
          <a:off x="107504" y="188640"/>
          <a:ext cx="8928992" cy="4671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PASTKY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적치전략키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PASTI</a:t>
                      </a:r>
                      <a:endParaRPr lang="ko-KR" altLang="en-US" sz="1000" b="0" dirty="0" smtClean="0"/>
                    </a:p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STEPNO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 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SRMEKY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전략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규칙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Mthd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USDOCT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문서타입사용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RMTGLS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적치지번 탐색 방법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LOCATG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ZONETG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도착 구역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CAPACR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체크 여부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9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9312"/>
              </p:ext>
            </p:extLst>
          </p:nvPr>
        </p:nvGraphicFramePr>
        <p:xfrm>
          <a:off x="107504" y="188640"/>
          <a:ext cx="8928990" cy="640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TP01Sub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PASTI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PASTKY,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STEPNO,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SRMEKY,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USDOCT,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LOCASR,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RMTGLS,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LOCATG,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ZONETG,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CAPACR,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#WAREKY#,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#PASTKY#,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#STEPNO#,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NVL(#SRMEKY#,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NVL(#USDOCT#,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NVL(#LOCASR#,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NVL(#RMTGLS#,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NVL(#LOCATG#,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NVL(#ZONETG#,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NVL(#CAPACR#,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PASTI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038920"/>
              </p:ext>
            </p:extLst>
          </p:nvPr>
        </p:nvGraphicFramePr>
        <p:xfrm>
          <a:off x="107504" y="188640"/>
          <a:ext cx="892899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TP01Sub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PASTI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AND PASTKY = #PASTKY#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"STEPNO"&gt;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AND STEPNO = #STEPNO#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PASTI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85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93853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TF01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Filtering Rule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T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F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&gt;</a:t>
                      </a:r>
                      <a:r>
                        <a:rPr lang="ko-KR" altLang="en-US" sz="900" kern="100" dirty="0" smtClean="0">
                          <a:effectLst/>
                        </a:rPr>
                        <a:t> 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Filtering Rule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Filtering Rule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  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생성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할당필터링키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r>
                        <a:rPr lang="en-US" altLang="ko-KR" sz="900" kern="0" dirty="0" smtClean="0">
                          <a:effectLst/>
                        </a:rPr>
                        <a:t>(</a:t>
                      </a:r>
                      <a:r>
                        <a:rPr lang="ko-KR" altLang="en-US" sz="900" kern="0" dirty="0" smtClean="0">
                          <a:effectLst/>
                        </a:rPr>
                        <a:t>필수입력항목</a:t>
                      </a:r>
                      <a:r>
                        <a:rPr lang="en-US" altLang="ko-KR" sz="900" kern="0" dirty="0" smtClean="0">
                          <a:effectLst/>
                        </a:rPr>
                        <a:t>)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64134"/>
            <a:ext cx="4896544" cy="283777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547664" y="1824936"/>
            <a:ext cx="1944216" cy="23591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03648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4272" y="2708026"/>
            <a:ext cx="4513832" cy="136904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827584" y="2580889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443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52501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</a:t>
                      </a:r>
                      <a:r>
                        <a:rPr lang="en-US" altLang="ko-KR" sz="900" baseline="0" dirty="0" smtClean="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Filtering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Rule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TF01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Filtering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Rule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생성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삭제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상세정보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4" y="1033081"/>
            <a:ext cx="6102598" cy="4673183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20386" y="1124768"/>
            <a:ext cx="57920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81988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79850" y="1124768"/>
            <a:ext cx="639822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9959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09980" y="1628792"/>
            <a:ext cx="6018204" cy="100812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179512" y="15567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99930" y="1124768"/>
            <a:ext cx="639822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9" name="Rectangular Callout 181"/>
          <p:cNvSpPr/>
          <p:nvPr/>
        </p:nvSpPr>
        <p:spPr>
          <a:xfrm>
            <a:off x="161967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13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51027"/>
              </p:ext>
            </p:extLst>
          </p:nvPr>
        </p:nvGraphicFramePr>
        <p:xfrm>
          <a:off x="107504" y="188640"/>
          <a:ext cx="892899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TF01</a:t>
                      </a:r>
                      <a:endParaRPr lang="ko-KR" altLang="en-US" sz="11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LOTRKY,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SHORTX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RLRRH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LOTRKY = #LOTRKY#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WAREKY = #WAREKY#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84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168913"/>
              </p:ext>
            </p:extLst>
          </p:nvPr>
        </p:nvGraphicFramePr>
        <p:xfrm>
          <a:off x="107504" y="188640"/>
          <a:ext cx="8928992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RLRRH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LOTRKY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err="1" smtClean="0"/>
                        <a:t>할당필터링키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RLRRH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RLRRH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75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48520"/>
              </p:ext>
            </p:extLst>
          </p:nvPr>
        </p:nvGraphicFramePr>
        <p:xfrm>
          <a:off x="107504" y="188640"/>
          <a:ext cx="8928990" cy="563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1687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3334943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AREAKY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AREATY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(SELECT CDESC1 FROM CMCDV C WHERE CMCDKY = 'AREATY' AND C.CMCDVL = A.AREATY)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 AREATYT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SHORTX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NEGSTK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INDCDO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INDAES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INDSHW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INDULT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RDDALL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' ' AS CUSRNM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' '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INDBZL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INDARC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AREMA 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"WAREKY"&gt;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AND  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"AREATY"&gt;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AND   AREATY = #AREATY#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AREMA</a:t>
                      </a:r>
                    </a:p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100" dirty="0"/>
                    </a:p>
                  </a:txBody>
                  <a:tcPr/>
                </a:tc>
              </a:tr>
              <a:tr h="168732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50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704560"/>
              </p:ext>
            </p:extLst>
          </p:nvPr>
        </p:nvGraphicFramePr>
        <p:xfrm>
          <a:off x="107504" y="188640"/>
          <a:ext cx="8928990" cy="518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TF01I</a:t>
                      </a:r>
                      <a:endParaRPr lang="ko-KR" altLang="en-US" sz="11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RLRRH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LOTRKY,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INDBZL,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INDARC,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NVL(#SHORTX#,'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#LOTRKY#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'HHMISS')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'HHMISS')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#SES_USER_ID#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' '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' ' 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90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997681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TF01I</a:t>
                      </a:r>
                      <a:endParaRPr lang="ko-KR" altLang="en-US" sz="11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RLRRH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WAREKY=#WAREKY#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LOTRKY=#LOTRKY#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65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8942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</a:t>
                      </a:r>
                      <a:r>
                        <a:rPr lang="en-US" altLang="ko-KR" sz="900" baseline="0" dirty="0" smtClean="0">
                          <a:effectLst/>
                          <a:latin typeface="Times New Roman" panose="02020603050405020304" pitchFamily="18" charset="0"/>
                        </a:rPr>
                        <a:t>F</a:t>
                      </a: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Filtering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Rule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TF01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Filtering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Rule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생성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삭제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상세정보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4" y="1033081"/>
            <a:ext cx="6102598" cy="4673183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20386" y="1124768"/>
            <a:ext cx="57920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81988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79850" y="1124768"/>
            <a:ext cx="639822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9959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9566" y="2924936"/>
            <a:ext cx="5958618" cy="278132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179512" y="28529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699930" y="1124768"/>
            <a:ext cx="639822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9" name="Rectangular Callout 181"/>
          <p:cNvSpPr/>
          <p:nvPr/>
        </p:nvSpPr>
        <p:spPr>
          <a:xfrm>
            <a:off x="161967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047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51512"/>
              </p:ext>
            </p:extLst>
          </p:nvPr>
        </p:nvGraphicFramePr>
        <p:xfrm>
          <a:off x="107504" y="188640"/>
          <a:ext cx="8928990" cy="381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TF01SUB</a:t>
                      </a:r>
                      <a:endParaRPr lang="ko-KR" altLang="en-US" sz="11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 A.WAREKY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,A.LOTRKY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,A.ITEMNO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,A.DBFILD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,A.RNGVIE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,A.RNGVOP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,A.RNGVMI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,A.RNGVMX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,A.CREDAT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,A.CRETIM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,A.CREUSR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,A.LMODAT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,A.LMOTIM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,A.LMOUSR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,A.INDBZL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,A.INDARC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,A.UPDCHK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RLRRI 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  A.LOTRKY = #LOTRKY#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  A.WAREKY = #WAREKY#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55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188812"/>
              </p:ext>
            </p:extLst>
          </p:nvPr>
        </p:nvGraphicFramePr>
        <p:xfrm>
          <a:off x="107504" y="188640"/>
          <a:ext cx="8928992" cy="452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LOTRKY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할당필터링키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ITEMNO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DBFILD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RNGVIE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RNGVOP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RNGVMI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RNGVMX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INDBZL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INDARC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UPDCHK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48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997262"/>
              </p:ext>
            </p:extLst>
          </p:nvPr>
        </p:nvGraphicFramePr>
        <p:xfrm>
          <a:off x="107504" y="188640"/>
          <a:ext cx="8928990" cy="640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TF01SubI</a:t>
                      </a:r>
                      <a:endParaRPr lang="ko-KR" altLang="en-US" sz="1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RLRRI(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DBFILD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RNGVIE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RNGVOP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RNGVMI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RNGVMX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INDBZL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INDARC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LOTRKY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ITEMNO)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#DBFILD#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#RNGVIE#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#RNGVOP#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#RNGVMI#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#RNGVMX#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'HHMISS')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'HHMISS')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#SES_USER_ID#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,' '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,' '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,'0'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,#LOTRKY#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,LPAD(#ITEMNO#,6,'0')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942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935305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TF01SubI</a:t>
                      </a:r>
                      <a:endParaRPr lang="ko-KR" altLang="en-US" sz="1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RLRRI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WAREKY=#WAREKY#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LOTRKY=#LOTRKY#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RLRRI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63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28870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T</a:t>
                      </a:r>
                      <a:r>
                        <a:rPr lang="en-US" altLang="ko-KR" sz="900" baseline="0" dirty="0" smtClean="0">
                          <a:effectLst/>
                          <a:latin typeface="Times New Roman" panose="02020603050405020304" pitchFamily="18" charset="0"/>
                        </a:rPr>
                        <a:t> S</a:t>
                      </a: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Sorting Rule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T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&gt;</a:t>
                      </a:r>
                      <a:r>
                        <a:rPr lang="ko-KR" altLang="en-US" sz="900" kern="100" dirty="0" smtClean="0">
                          <a:effectLst/>
                        </a:rPr>
                        <a:t> 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Sorting Rule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Sorting Rule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  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생성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할당정렬키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r>
                        <a:rPr lang="en-US" altLang="ko-KR" sz="900" kern="0" dirty="0" smtClean="0">
                          <a:effectLst/>
                        </a:rPr>
                        <a:t>(</a:t>
                      </a:r>
                      <a:r>
                        <a:rPr lang="ko-KR" altLang="en-US" sz="900" kern="0" dirty="0" smtClean="0">
                          <a:effectLst/>
                        </a:rPr>
                        <a:t>필수입력항목</a:t>
                      </a:r>
                      <a:r>
                        <a:rPr lang="en-US" altLang="ko-KR" sz="900" kern="0" dirty="0" smtClean="0">
                          <a:effectLst/>
                        </a:rPr>
                        <a:t>)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24936"/>
            <a:ext cx="5112568" cy="255628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368000" y="1872000"/>
            <a:ext cx="1890000" cy="23591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187624" y="1700808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78248" y="2764049"/>
            <a:ext cx="4513832" cy="136904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611560" y="2636912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281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31062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TS01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Sorting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Rule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TS01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Sorting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Rule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생성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삭제</a:t>
                      </a:r>
                      <a:r>
                        <a:rPr lang="ko-KR" altLang="en-US" sz="900" kern="0" dirty="0" smtClean="0">
                          <a:effectLst/>
                        </a:rPr>
                        <a:t>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상세정보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8" y="837590"/>
            <a:ext cx="6249432" cy="535422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7910" y="863904"/>
            <a:ext cx="465658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76470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3826" y="863904"/>
            <a:ext cx="567814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683568" y="76470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09980" y="1340760"/>
            <a:ext cx="5874188" cy="129615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179512" y="126876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492018" y="5877296"/>
            <a:ext cx="207774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9" name="Rectangular Callout 181"/>
          <p:cNvSpPr/>
          <p:nvPr/>
        </p:nvSpPr>
        <p:spPr>
          <a:xfrm>
            <a:off x="2411760" y="577809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159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960923"/>
              </p:ext>
            </p:extLst>
          </p:nvPr>
        </p:nvGraphicFramePr>
        <p:xfrm>
          <a:off x="107504" y="188640"/>
          <a:ext cx="892899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STSRHead</a:t>
                      </a:r>
                      <a:endParaRPr lang="ko-KR" altLang="en-US" sz="1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SSORKY,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SHORTX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STSRH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SSORKY = #SSORKY#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WAREKY= #WAREKY#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STSRH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5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019273"/>
              </p:ext>
            </p:extLst>
          </p:nvPr>
        </p:nvGraphicFramePr>
        <p:xfrm>
          <a:off x="107504" y="260648"/>
          <a:ext cx="8928992" cy="539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AREAKY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CDESC1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NEGSTK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(-)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INDCDO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문서번호복사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INDAES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재고가산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INDSHW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재고리포트반영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INDULT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 재고반영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RDDALL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latin typeface="+mn-lt"/>
                        </a:rPr>
                        <a:t>DUMMY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CUSRNM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latin typeface="+mn-lt"/>
                        </a:rPr>
                        <a:t>DUMMY</a:t>
                      </a:r>
                      <a:endParaRPr lang="ko-KR" altLang="en-US" sz="1000" b="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LUSRNM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INDBZL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INDARC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UPDCHK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26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960921"/>
              </p:ext>
            </p:extLst>
          </p:nvPr>
        </p:nvGraphicFramePr>
        <p:xfrm>
          <a:off x="107504" y="188640"/>
          <a:ext cx="8928992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STSRH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SSORKY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할당정렬키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01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50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STSRH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947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604694"/>
              </p:ext>
            </p:extLst>
          </p:nvPr>
        </p:nvGraphicFramePr>
        <p:xfrm>
          <a:off x="107504" y="188640"/>
          <a:ext cx="8928990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STSRHTOP</a:t>
                      </a:r>
                      <a:endParaRPr lang="ko-KR" altLang="en-US" sz="1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STSRH(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WAREKY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,SSORKY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,SHORTX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,STLCAT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,CREDAT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,CRETIM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,CREUSR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,LMODAT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,LMOTIM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,LMOUSR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,INDBZL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,INDARC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,UPDCHK)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#SSORKY#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#SHORTX#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10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'HHMISS')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'HHMISS')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#SES_USER_ID#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' '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' ' 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0  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STSRH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20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574603"/>
              </p:ext>
            </p:extLst>
          </p:nvPr>
        </p:nvGraphicFramePr>
        <p:xfrm>
          <a:off x="107504" y="188640"/>
          <a:ext cx="8928990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STSRHTOP</a:t>
                      </a:r>
                      <a:endParaRPr lang="ko-KR" altLang="en-US" sz="1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STSRH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SSORKY = #SSORKY#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STSRH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6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97593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TS01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Sorting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Rule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TS01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Sorting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Rule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생성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삭제</a:t>
                      </a:r>
                      <a:r>
                        <a:rPr lang="ko-KR" altLang="en-US" sz="900" kern="0" dirty="0" smtClean="0">
                          <a:effectLst/>
                        </a:rPr>
                        <a:t>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아이템 리스트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8" y="837590"/>
            <a:ext cx="6249432" cy="535422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7910" y="863904"/>
            <a:ext cx="465658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76470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63826" y="863904"/>
            <a:ext cx="567814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683568" y="76470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09980" y="2924936"/>
            <a:ext cx="6018204" cy="316836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179511" y="2852936"/>
            <a:ext cx="184413" cy="21999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492018" y="5877296"/>
            <a:ext cx="207774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9" name="Rectangular Callout 181"/>
          <p:cNvSpPr/>
          <p:nvPr/>
        </p:nvSpPr>
        <p:spPr>
          <a:xfrm>
            <a:off x="2411760" y="577809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77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5904"/>
              </p:ext>
            </p:extLst>
          </p:nvPr>
        </p:nvGraphicFramePr>
        <p:xfrm>
          <a:off x="107504" y="188640"/>
          <a:ext cx="892899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STSRHead</a:t>
                      </a:r>
                      <a:endParaRPr lang="ko-KR" altLang="en-US" sz="1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ITEMNO,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FIELDN,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FLDCMT,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ACTVAT,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CASE WHEN TRIM(SORTSQ) IS NULL THEN SORTSQ ELSE TO_CHAR(TO_NUMBER(SORTSQ)) END AS SORTSQ,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INDASD,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SSORKY,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STSRI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WAREKY=#WAREKY#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"SSORKY"&gt;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SSORKY = #SSORKY#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STSRI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14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25777"/>
              </p:ext>
            </p:extLst>
          </p:nvPr>
        </p:nvGraphicFramePr>
        <p:xfrm>
          <a:off x="107504" y="188640"/>
          <a:ext cx="8928992" cy="3771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LineNo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FIELDN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필드 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FLDCMT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ACTVAT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활성화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SORTSQ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정렬 순서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Asc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SSORKY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할당정렬키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CRETIM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CREUSR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LMODAT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LMOTIM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STSRI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LMOUSR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9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499329"/>
              </p:ext>
            </p:extLst>
          </p:nvPr>
        </p:nvGraphicFramePr>
        <p:xfrm>
          <a:off x="107504" y="188640"/>
          <a:ext cx="8928990" cy="640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TS01SubI</a:t>
                      </a:r>
                      <a:endParaRPr lang="ko-KR" altLang="en-US" sz="1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STSRI(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,SSORKY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,ITEMNO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,FIELDN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,FLDCMT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,TABLEN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,ACTVAT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,SORTSQ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,INDASD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,INDBZL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,INDARC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,UPDCHK)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 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#WAREKY#,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#SSORKY#,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#ITEMNO#,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#FIELDN#,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#FLDCMT#,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#ACTVAT#,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NVL(#SORTSQ#,'0'),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NVL(#INDASD#,'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 'HHMISS'),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 'HHMISS'),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#SES_USER_ID#,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 ',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 ' ,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0  )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STSRI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493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58790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STSRIDEL</a:t>
                      </a:r>
                      <a:endParaRPr lang="ko-KR" altLang="en-US" sz="11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STSRI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WAREKY=#WAREKY#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SSORKY=#SSORKY#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STSRI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22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32981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TA01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할당전략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TA01.jsp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 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할당전략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 </a:t>
                      </a:r>
                      <a:r>
                        <a:rPr lang="en-US" altLang="ko-KR" sz="900" kern="0" dirty="0" smtClean="0">
                          <a:effectLst/>
                        </a:rPr>
                        <a:t>&gt;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할당전략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할당</a:t>
                      </a:r>
                      <a:r>
                        <a:rPr lang="ko-KR" altLang="en-US" sz="900" kern="0" baseline="0" dirty="0" err="1" smtClean="0">
                          <a:effectLst/>
                        </a:rPr>
                        <a:t>전략키</a:t>
                      </a:r>
                      <a:r>
                        <a:rPr lang="ko-KR" sz="900" kern="0" dirty="0" smtClean="0">
                          <a:effectLst/>
                        </a:rPr>
                        <a:t>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91072"/>
            <a:ext cx="4896544" cy="22860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496170" y="1827460"/>
            <a:ext cx="1827026" cy="23338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331640" y="1646163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22264" y="2564010"/>
            <a:ext cx="4513832" cy="122503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755576" y="2436873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80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71711"/>
            <a:ext cx="6264696" cy="538162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24096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TA01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할당전략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TA01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할당전략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 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3,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5.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4, 6.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217910" y="112476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3204" y="112476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752946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01792" y="6147296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441988" y="602128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5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789824" y="6147296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5" name="Rectangular Callout 181"/>
          <p:cNvSpPr/>
          <p:nvPr/>
        </p:nvSpPr>
        <p:spPr>
          <a:xfrm>
            <a:off x="2730020" y="602128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6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1988" y="1628800"/>
            <a:ext cx="5946196" cy="230425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01792" y="369902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441988" y="35730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789824" y="369902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730020" y="35730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181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68137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1499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3228479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AREMA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AREAKY,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AREATY,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NEGSTK,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INDCDO,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INDAES,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INDSHW,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INDULT,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#WAREKY#,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#AREAKY#,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#AREATY#,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#SHORTX#,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#NEGSTK#,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#INDCDO#,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#INDAES#,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#INDSHW#,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#INDULT#,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AREMA</a:t>
                      </a:r>
                      <a:endParaRPr lang="ko-KR" altLang="en-US" sz="1100" dirty="0"/>
                    </a:p>
                  </a:txBody>
                  <a:tcPr/>
                </a:tc>
              </a:tr>
              <a:tr h="149957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06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4" y="1785751"/>
            <a:ext cx="6074497" cy="250734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3589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TA01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할당전략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TA01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할당전략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err="1" smtClean="0">
                          <a:effectLst/>
                        </a:rPr>
                        <a:t>그리드에서</a:t>
                      </a:r>
                      <a:r>
                        <a:rPr lang="ko-KR" altLang="en-US" sz="900" kern="0" dirty="0" smtClean="0">
                          <a:effectLst/>
                        </a:rPr>
                        <a:t> 선택한 </a:t>
                      </a:r>
                      <a:r>
                        <a:rPr lang="en-US" altLang="ko-KR" sz="900" kern="0" dirty="0" smtClean="0">
                          <a:effectLst/>
                        </a:rPr>
                        <a:t>Row</a:t>
                      </a:r>
                      <a:r>
                        <a:rPr lang="ko-KR" altLang="en-US" sz="900" kern="0" dirty="0" smtClean="0">
                          <a:effectLst/>
                        </a:rPr>
                        <a:t>의 상세정보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224528" y="2060848"/>
            <a:ext cx="6075664" cy="20882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11566" y="191683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5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141304"/>
              </p:ext>
            </p:extLst>
          </p:nvPr>
        </p:nvGraphicFramePr>
        <p:xfrm>
          <a:off x="107504" y="188640"/>
          <a:ext cx="8928990" cy="381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ALSTKY,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(SELECT NMLAST FROM USRMA WHERE USRMA.USERID = ALSTH.CREUSR AND ROWNUM = 1)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WAREKY || ALSTKY AS 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STATUS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ALSTH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1=1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"WAREKY"&gt;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ALSTH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252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744045"/>
              </p:ext>
            </p:extLst>
          </p:nvPr>
        </p:nvGraphicFramePr>
        <p:xfrm>
          <a:off x="107504" y="188640"/>
          <a:ext cx="8928992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거점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ALSTKY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할당전략키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설명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생성자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수정자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NMLAST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생성자명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상태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3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242467"/>
              </p:ext>
            </p:extLst>
          </p:nvPr>
        </p:nvGraphicFramePr>
        <p:xfrm>
          <a:off x="107504" y="188640"/>
          <a:ext cx="8928990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ALSTH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ALSTKY,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)VALUES(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#WAREKY#,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#ALSTKY#,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NVL(#SHORTX#,'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ALSTH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1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21481"/>
              </p:ext>
            </p:extLst>
          </p:nvPr>
        </p:nvGraphicFramePr>
        <p:xfrm>
          <a:off x="107504" y="188640"/>
          <a:ext cx="892899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ALSTH SET 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SHORTX = #SHORTX#,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ALSTKY = #ALSTKY# 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ALSTH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34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356690"/>
              </p:ext>
            </p:extLst>
          </p:nvPr>
        </p:nvGraphicFramePr>
        <p:xfrm>
          <a:off x="107504" y="188640"/>
          <a:ext cx="8928990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ALSTH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ALSTKY = #ALSTKY#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ALSTH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11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71711"/>
            <a:ext cx="6264696" cy="538162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42604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TA01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할당전략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TA01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할당전략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 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3,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5.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4, 6.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217910" y="112476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3204" y="112476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752946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01792" y="6147296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441988" y="602128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5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789824" y="6147296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5" name="Rectangular Callout 181"/>
          <p:cNvSpPr/>
          <p:nvPr/>
        </p:nvSpPr>
        <p:spPr>
          <a:xfrm>
            <a:off x="2730020" y="602128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6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504" y="4221088"/>
            <a:ext cx="6264696" cy="21602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01792" y="369902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441988" y="35730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789824" y="369902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730020" y="35730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89167"/>
              </p:ext>
            </p:extLst>
          </p:nvPr>
        </p:nvGraphicFramePr>
        <p:xfrm>
          <a:off x="107504" y="188640"/>
          <a:ext cx="8928990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ALSTKY,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STEPNO,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SSORKY,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ALFTKY,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ALORTO,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ALUNIT,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SUALKY,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(SELECT NMLAST FROM USRMA WHERE USRMA.USERID = ALSTI.CREUSR AND ROWNUM = 1) AS CREUNM,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(SELECT NMLAST FROM USRMA WHERE USRMA.USERID = ALSTI.LMOUSR AND ROWNUM = 1) AS LUSRNM,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WAREKY || ALSTKY AS 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STATUS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ALSTI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ALSTKY = #ALSTKY#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ALSTI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5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595841"/>
              </p:ext>
            </p:extLst>
          </p:nvPr>
        </p:nvGraphicFramePr>
        <p:xfrm>
          <a:off x="107504" y="188640"/>
          <a:ext cx="8928992" cy="452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ALSTKY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할당전략키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STEPNO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단계 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SSORKY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재고정렬 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ALFTKY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할당필터링키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ALORTO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적용률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(%)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ALUNIT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SUALKY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서브할당키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생성자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NMLAST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생성자명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ALSTI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수정자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NMLAST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수정자명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STATUS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상태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05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01447"/>
              </p:ext>
            </p:extLst>
          </p:nvPr>
        </p:nvGraphicFramePr>
        <p:xfrm>
          <a:off x="107504" y="188640"/>
          <a:ext cx="892899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ALSTI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ALSTKY,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STEPNO,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SSORKY,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ALFTKY,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ALORTO,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ALUNIT,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SUALKY,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)VALUES(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#WAREKY#,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#ALSTKY#,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#STEPNO#,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#SSORKY#,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#ALFTKY#,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NVL(#ALORTO#,'100'),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NVL(#ALUNIT#,'1'),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NVL(#SUALKY#,'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ALSTI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89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894383"/>
              </p:ext>
            </p:extLst>
          </p:nvPr>
        </p:nvGraphicFramePr>
        <p:xfrm>
          <a:off x="107504" y="260648"/>
          <a:ext cx="8928992" cy="39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AREAKY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AREATY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NEGSTK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(-)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INDCDO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문서번호복사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INDAES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재고가산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INDSHW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재고리포트반영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INDULT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 재고반영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92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8835767"/>
              </p:ext>
            </p:extLst>
          </p:nvPr>
        </p:nvGraphicFramePr>
        <p:xfrm>
          <a:off x="107504" y="188640"/>
          <a:ext cx="892899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ALSTI SET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STEPNO = #STEPNO#,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SSORKY = #SSORKY#,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ALFTKY = #ALFTKY#,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ALORTO = #ALORTO#,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ALUNIT = #ALUNIT#,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SUALKY = #SUALKY#,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ALSTKY = #ALSTKY#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STEPNO = #STEPNO#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ALSTI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52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846023"/>
              </p:ext>
            </p:extLst>
          </p:nvPr>
        </p:nvGraphicFramePr>
        <p:xfrm>
          <a:off x="107504" y="188640"/>
          <a:ext cx="892899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ALSTI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ALSTKY = #ALSTKY#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"STEPNO"&gt;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STEPNO = #STEPNO#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ALSTI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33427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TR01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전략연결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TR01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전략연결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 </a:t>
                      </a:r>
                      <a:r>
                        <a:rPr lang="en-US" altLang="ko-KR" sz="900" kern="0" dirty="0" smtClean="0">
                          <a:effectLst/>
                        </a:rPr>
                        <a:t>&gt;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전략연결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할당</a:t>
                      </a:r>
                      <a:r>
                        <a:rPr lang="ko-KR" altLang="en-US" sz="900" kern="0" baseline="0" dirty="0" err="1" smtClean="0">
                          <a:effectLst/>
                        </a:rPr>
                        <a:t>전략키</a:t>
                      </a:r>
                      <a:r>
                        <a:rPr lang="ko-KR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영업 부문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국가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거래처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95387"/>
            <a:ext cx="4896544" cy="29622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496170" y="1738089"/>
            <a:ext cx="1707678" cy="23338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331640" y="1556792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22264" y="2492002"/>
            <a:ext cx="4729856" cy="201711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755576" y="2364865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9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7387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TR01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전략연결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TR01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전략연결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 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3,.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88" y="1461715"/>
            <a:ext cx="6018204" cy="26384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61926" y="1511976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323528" y="141277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07842" y="1511976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27584" y="141277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01792" y="380706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441988" y="36810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789824" y="380706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730020" y="36810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 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114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315198"/>
              </p:ext>
            </p:extLst>
          </p:nvPr>
        </p:nvGraphicFramePr>
        <p:xfrm>
          <a:off x="107504" y="188640"/>
          <a:ext cx="8928990" cy="518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ALCUS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A.WAREKY,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A.SEQCUS,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A.CUSTMR,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(SELECT B.NAME01 FROM BZPTN B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A.CUSTMR = B.PTNRKY AND B.PTNRTY = 'C') AS CUSTMRNM,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A.ALSTKY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(SELECT SHORTX FROM ALSTH D WHERE A.ALSTKY = D.ALSTKY AND A.WAREKY = D.WAREKY) AS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A.REGN01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A.NATNKY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(SELECT CDESC1 FROM CMCDV C WHERE CMCDKY = 'NATNKY' AND C.CMCDVL = A.NATNKY) AS NATNKYT,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(SELECT CDESC1 FROM CMCDV C WHERE C.CMCDKY = 'NATNKY‘ AND A.NATNKY = C.CMCDVL) AS NATNKYNM,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A.DOCUTY,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A.SLGORT,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A.CRETIM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A.CREUSR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A.LMODAT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A.LMOTIM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A.LMOUSR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A.INDBZL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A.INDARC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A.UPDCHK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ALCUS 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"WAREKY"&gt;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ALSTH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ALCUS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94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180058"/>
              </p:ext>
            </p:extLst>
          </p:nvPr>
        </p:nvGraphicFramePr>
        <p:xfrm>
          <a:off x="107504" y="188640"/>
          <a:ext cx="8928992" cy="553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SEQCUS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CUSTMR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BZPTN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NAME01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CUSTMRNM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ALSTKY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할당전략키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REGN01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NATNKY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CMCDV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CDESC1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CMCDV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CDESC1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국가명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DOCUTY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6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SLGORT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부문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01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60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50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생성자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수정자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INDBZL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INDARC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ALCUS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UPDCHK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99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941569"/>
              </p:ext>
            </p:extLst>
          </p:nvPr>
        </p:nvGraphicFramePr>
        <p:xfrm>
          <a:off x="107504" y="188640"/>
          <a:ext cx="8928990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ALCUS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ALCUS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WAREKY,SEQCUS,CUSTMR,ALSTKY,REGN01,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NATNKY,DOCUTY,SLGORT,CREDAT,CRETIM,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CREUSR,LMODAT,LMOTIM,LMOUSR,INDBZL,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INDARC,UPDCHK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VALUES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#WAREKY#,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(SELECT LPAD(MAX(SEQCUS)+1,10,'0') FROM ALCUS WHERE WAREKY = #WAREKY#),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NVL(#CUSTMR#,'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NVL(#ALSTKY#,'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NVL(#REGN01#,'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NVL(#NATNKY#,'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NVL(#DOCUTY#,'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NVL(#SLGORT#,'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NVL(#INDBZL#,'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NVL(#INDARC#,'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TO_NUMBER(NVL(TRIM(#UPDCHK#), 0))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ALCUS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788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107476"/>
              </p:ext>
            </p:extLst>
          </p:nvPr>
        </p:nvGraphicFramePr>
        <p:xfrm>
          <a:off x="107504" y="188640"/>
          <a:ext cx="892899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ALCUS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ALCUS SET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WAREKY = #WAREKY#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SEQCUS = #SEQCUS#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CUSTMR = #CUSTMR#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ALSTKY = #ALSTKY#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REGN01 = #REGN01#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NATNKY = #NATNKY#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DOCUTY = #DOCUTY#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SLGORT = #SLGORT#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SEQCUS = #SEQCUS# 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ALCUS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39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850730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ALCUS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ALCUS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SEQCUS = #SEQCUS# 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ALCUS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07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74632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CC01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공통코드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CC01.jsp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코드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공통코드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 </a:t>
                      </a:r>
                      <a:r>
                        <a:rPr lang="en-US" altLang="ko-KR" sz="900" kern="0" dirty="0" smtClean="0">
                          <a:effectLst/>
                        </a:rPr>
                        <a:t>&gt;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</a:rPr>
                        <a:t>코드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공통코드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공통 코드 키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00546"/>
            <a:ext cx="4717882" cy="2204518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547664" y="1827460"/>
            <a:ext cx="1621394" cy="23338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331640" y="1646163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4272" y="2692041"/>
            <a:ext cx="4513832" cy="1024991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827584" y="2564904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76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414138"/>
              </p:ext>
            </p:extLst>
          </p:nvPr>
        </p:nvGraphicFramePr>
        <p:xfrm>
          <a:off x="107504" y="188640"/>
          <a:ext cx="8928990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185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3013186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UPDATE AREMA SET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LMODAT =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LMOTIM = TO_CHAR(SYSDATE, 'HH24MISS')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"AREATY"&gt;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AREATY = #AREATY#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"SHORTX"&gt;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SHORTX = #SHORTX#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"NEGSTK"&gt;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NEGSTK = #NEGSTK#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"INDCDO"&gt;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INDCDO = #INDCDO#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"INDSHW"&gt;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INDSHW = #INDSHW#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"INDAES"&gt;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INDAES = #INDAES#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"INDULT"&gt;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INDULT = #INDULT#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AND AREAKY = #AREAKY#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AREMA</a:t>
                      </a:r>
                      <a:endParaRPr lang="ko-KR" altLang="en-US" sz="1100" dirty="0"/>
                    </a:p>
                  </a:txBody>
                  <a:tcPr/>
                </a:tc>
              </a:tr>
              <a:tr h="185595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1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43310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CC01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공통코드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CC01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코드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공통코드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 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3,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5.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4, 6.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38200"/>
            <a:ext cx="6192688" cy="41910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7910" y="112476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3204" y="112476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752946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43572" y="4923160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483768" y="479715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5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831604" y="4923160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5" name="Rectangular Callout 181"/>
          <p:cNvSpPr/>
          <p:nvPr/>
        </p:nvSpPr>
        <p:spPr>
          <a:xfrm>
            <a:off x="2771800" y="479715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6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1988" y="1628800"/>
            <a:ext cx="5946196" cy="15049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43572" y="2906936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483768" y="278092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31604" y="2906936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771800" y="278092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91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17196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CC01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공통코드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CC01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코드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공통코드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err="1" smtClean="0">
                          <a:effectLst/>
                        </a:rPr>
                        <a:t>그리드에서</a:t>
                      </a:r>
                      <a:r>
                        <a:rPr lang="ko-KR" altLang="en-US" sz="900" kern="0" dirty="0" smtClean="0">
                          <a:effectLst/>
                        </a:rPr>
                        <a:t> 선택한 </a:t>
                      </a:r>
                      <a:r>
                        <a:rPr lang="en-US" altLang="ko-KR" sz="900" kern="0" dirty="0" smtClean="0">
                          <a:effectLst/>
                        </a:rPr>
                        <a:t>Row</a:t>
                      </a:r>
                      <a:r>
                        <a:rPr lang="ko-KR" altLang="en-US" sz="900" kern="0" dirty="0" smtClean="0">
                          <a:effectLst/>
                        </a:rPr>
                        <a:t>의 상세정보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1" y="1628800"/>
            <a:ext cx="6098881" cy="265747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4528" y="2060848"/>
            <a:ext cx="6075664" cy="20882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11566" y="191683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96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212544"/>
              </p:ext>
            </p:extLst>
          </p:nvPr>
        </p:nvGraphicFramePr>
        <p:xfrm>
          <a:off x="107504" y="188640"/>
          <a:ext cx="892899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DISTINCT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CM.CMCDKY AS CMCDKY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CM.SHORTX AS SHORTX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CM.DBFILD AS DBFILD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CM.USARL1 AS USARL1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CM.USARL2 AS USARL2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CM.USARL3 AS USARL3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CM.USARL4 AS USARL4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CM.USARL5 AS USARL5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CM.SYONLY AS SYONLY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TO_CHAR(SYSDATE,'YYYY-MM-DD') AS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TO_CHAR(SYSDATE,'HH24:MI:SS') AS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#SES_USER_ID# AS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TO_CHAR(SYSDATE,'YYYY-MM-DD') AS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TO_CHAR(SYSDATE,'HH24:MI:SS') AS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#SES_USER_ID# AS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CM.CMCDKY AS 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AS STATUS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CMCDM CM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INNER JOIN CMCDV CV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ON CM.CMCDKY = CV.CMCDKY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ORDER BY CM.CMCDKY ASC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2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4931"/>
              </p:ext>
            </p:extLst>
          </p:nvPr>
        </p:nvGraphicFramePr>
        <p:xfrm>
          <a:off x="107504" y="188640"/>
          <a:ext cx="8928992" cy="4274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CMCDM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CMCDKY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err="1" smtClean="0"/>
                        <a:t>공통코드키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CMCDM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설명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CMCDM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DBFILD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DB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필드 이름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CMCDM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USARL1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사용자인수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CMCDM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USARL2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사용자인수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CMCDM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USARL3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사용자인수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CMCDM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USARL4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사용자인수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CMCDM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USARL5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사용자인수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라벨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CMCDM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SYONLY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시스템에서만사용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생성자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수정자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STATUS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상태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6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590869"/>
              </p:ext>
            </p:extLst>
          </p:nvPr>
        </p:nvGraphicFramePr>
        <p:xfrm>
          <a:off x="107504" y="188640"/>
          <a:ext cx="8928990" cy="579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CMCDM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CMCDKY,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DBFILD,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USARL1,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USARL2,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USARL3,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USARL4,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USARL5,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SYONLY,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)VALUES(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#CMCDKY#,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NVL(#SHORTX#,'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NVL(#DBFILD#,'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NVL(#USARL1#,'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NVL(#USARL2#,'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NVL(#USARL3#,'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NVL(#USARL4#,'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NVL(#USARL5#,'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NVL(#SYONLY#,'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CMCDM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36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1871767"/>
              </p:ext>
            </p:extLst>
          </p:nvPr>
        </p:nvGraphicFramePr>
        <p:xfrm>
          <a:off x="107504" y="188640"/>
          <a:ext cx="892899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CMCDM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SHORTX = #SHORTX#,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DBFILD = #DBFILD#,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USARL1 = #USARL1#,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USARL2 = #USARL2#,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USARL3 = #USARL3#,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USARL4 = #USARL4#,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USARL5 = #USARL5#,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SYONLY = #SYONLY#,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WHERECMCDKY = #CMCDKY#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CMCDM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322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033098"/>
              </p:ext>
            </p:extLst>
          </p:nvPr>
        </p:nvGraphicFramePr>
        <p:xfrm>
          <a:off x="107504" y="188640"/>
          <a:ext cx="8928990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CMCDM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CMCDKY = #CMCDKY#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CMCDM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560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978994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CC01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공통코드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CC01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코드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공통코드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 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3,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5.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4, 6.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38200"/>
            <a:ext cx="6192688" cy="41910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7910" y="112476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3204" y="112476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752946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543572" y="4923160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483768" y="479715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5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831604" y="4923160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5" name="Rectangular Callout 181"/>
          <p:cNvSpPr/>
          <p:nvPr/>
        </p:nvSpPr>
        <p:spPr>
          <a:xfrm>
            <a:off x="2771800" y="479715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6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1988" y="3573016"/>
            <a:ext cx="5946196" cy="154814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543572" y="2906936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483768" y="278092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831604" y="2906936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771800" y="278092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4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27681"/>
              </p:ext>
            </p:extLst>
          </p:nvPr>
        </p:nvGraphicFramePr>
        <p:xfrm>
          <a:off x="107504" y="188640"/>
          <a:ext cx="8928990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CV.CMCDKY AS CMCDKY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CV.CMCDVL AS CMCDVL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CV.CDESC1 AS CDESC1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CV.CDESC2 AS CDESC2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CV.USARG1 AS USARG1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CV.USARG2 AS USARG2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CV.USARG3 AS USARG3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CV.USARG4 AS USARG4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CV.USARG5 AS USARG5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TO_CHAR(SYSDATE,'YYYY-MM-DD') AS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TO_CHAR(SYSDATE,'HH24:MI:SS') AS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#SES_USER_ID# AS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TO_CHAR(SYSDATE,'YYYY-MM-DD') AS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TO_CHAR(SYSDATE,'HH24:MI:SS') AS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#SES_USER_ID# AS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CV.CMCDKY AS 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, ' ' AS STATUS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  CMCDV CV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 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AND   CV.CMCDKY = #CMCDKY#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447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658622"/>
              </p:ext>
            </p:extLst>
          </p:nvPr>
        </p:nvGraphicFramePr>
        <p:xfrm>
          <a:off x="107504" y="188640"/>
          <a:ext cx="8928992" cy="4274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CMCDKY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공통 코드 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CMCDVL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공통 코드 값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CDESC1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코드 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CDESC2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코드 설명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USARG1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사용자인수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USARG2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사용자인수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USARG3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사용자인수</a:t>
                      </a:r>
                      <a:r>
                        <a:rPr lang="en-US" altLang="ko-KR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USARG4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사용자인수</a:t>
                      </a:r>
                      <a:r>
                        <a:rPr lang="en-US" altLang="ko-KR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USARG5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사용자인수</a:t>
                      </a:r>
                      <a:r>
                        <a:rPr lang="en-US" altLang="ko-KR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생성자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수정자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STATUS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상태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95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13977"/>
              </p:ext>
            </p:extLst>
          </p:nvPr>
        </p:nvGraphicFramePr>
        <p:xfrm>
          <a:off x="107504" y="260648"/>
          <a:ext cx="8928992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AREATY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NEGSTK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(-)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허용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INDCDO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문서번호복사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INDSHW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재고리포트반영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INDAES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재고가산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INDULT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 재고반영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8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427309"/>
              </p:ext>
            </p:extLst>
          </p:nvPr>
        </p:nvGraphicFramePr>
        <p:xfrm>
          <a:off x="107504" y="188640"/>
          <a:ext cx="8928990" cy="579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CMCDV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CMCDKY,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CMCDVL,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CDESC1,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CDESC2,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USARG1,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USARG2,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USARG3,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USARG4,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USARG5,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)VALUES(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#CMCDKY#,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#CMCDVL#,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NVL(#CDESC1#,'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NVL(#CDESC2#,'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NVL(#USARG1#,'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NVL(#USARG2#,'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NVL(#USARG3#,'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NVL(#USARG4#,'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NVL(#USARG5#,'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1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002189"/>
              </p:ext>
            </p:extLst>
          </p:nvPr>
        </p:nvGraphicFramePr>
        <p:xfrm>
          <a:off x="107504" y="188640"/>
          <a:ext cx="892899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CMCDV SET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CDESC1 = #CDESC1#,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CDESC2 = #CDESC2#,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USARG1 = #USARG1#,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USARG2 = #USARG2#,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USARG3 = #USARG3#,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USARG4 = #USARG4#,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USARG5 = #USARG5#,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CMCDKY = #CMCDKY#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CMCDVL = #CMCDVL#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67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53331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CC01Sub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CMCDV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CMCDKY = #CMCDKY#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ANDCMCDVL = #CMCDVL#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72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53037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RC01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사유코드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RC01.jsp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코드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사유코드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 </a:t>
                      </a:r>
                      <a:r>
                        <a:rPr lang="en-US" altLang="ko-KR" sz="900" kern="0" dirty="0" smtClean="0">
                          <a:effectLst/>
                        </a:rPr>
                        <a:t>&gt;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</a:rPr>
                        <a:t>코드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사유코드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</a:t>
                      </a:r>
                      <a:r>
                        <a:rPr lang="en-US" sz="900" kern="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문서유형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문서타입 조회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81497"/>
            <a:ext cx="4536504" cy="2389296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691680" y="1827460"/>
            <a:ext cx="1621394" cy="23338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75656" y="1646163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38288" y="2692041"/>
            <a:ext cx="4513832" cy="1313023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971600" y="2564904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34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72509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RC01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사유코드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RC01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코드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사유코드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 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5327"/>
            <a:ext cx="6229350" cy="31718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7910" y="1700832"/>
            <a:ext cx="60148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60163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99648" y="1700832"/>
            <a:ext cx="576008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19390" y="160163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789824" y="452714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730020" y="44011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119636" y="452714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3059832" y="44011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22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337082"/>
              </p:ext>
            </p:extLst>
          </p:nvPr>
        </p:nvGraphicFramePr>
        <p:xfrm>
          <a:off x="107504" y="188640"/>
          <a:ext cx="892899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A.OWNRKY AS OWNRKY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, A.DOCCAT AS DOCCAT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, A.DOCUTY AS DOCUTY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, A.RSNCOD AS RSNCOD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, A.SHORTX AS DOCCATNM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, B.SHORTX AS DOCTYPNM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, C.SHORTX AS SHORTX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, A.DIFLOC AS DIFLOC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RSNCD A, DOCTM B, DOCCM 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A.DOCUTY = B.DOCUTY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A.DOCCAT = C.DOCCAT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A.OWNRKY = #SES_OWNER#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"DOCCAT"&gt;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  A.DOCCAT = #DOCCAT#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"DOCUTY"&gt;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  A.DOCUTY = #DOCUTY#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ORDER BY A.DOCCAT, A.DOCUTY, A.RSNCOD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RSNCD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3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480797"/>
              </p:ext>
            </p:extLst>
          </p:nvPr>
        </p:nvGraphicFramePr>
        <p:xfrm>
          <a:off x="107504" y="188640"/>
          <a:ext cx="8928992" cy="2263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RSNCD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OWNRKY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RSNCD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DOCCAT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RSNCD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DOCUTY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RSNCD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RSNCOD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사유코드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RSNCD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문서유형명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문서타입 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RSNCD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DIFLOC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로케이션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(Dif.)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8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296290"/>
              </p:ext>
            </p:extLst>
          </p:nvPr>
        </p:nvGraphicFramePr>
        <p:xfrm>
          <a:off x="107504" y="188640"/>
          <a:ext cx="8928990" cy="563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RSNCD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SHORTX,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INDBZL,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INDARC,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OWNRKY,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DOCCAT,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DOCUTY,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RSNCOD,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DIFLOC,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CREDAT,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CRETIM,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CREUSR,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LMODAT,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LMOTIM,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LMOUSR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VALUES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#DOCCATNM#,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NVL(#INDBZL#,'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NVL(#INDARC#,' '),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#OWNRKY#,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#DOCCAT#,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#DOCUTY#,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#RSNCOD#,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NVL(#DIFLOC#,' '),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RSNCD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374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38120"/>
              </p:ext>
            </p:extLst>
          </p:nvPr>
        </p:nvGraphicFramePr>
        <p:xfrm>
          <a:off x="107504" y="188640"/>
          <a:ext cx="892899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RSNCD SET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"DOCCATNM"&gt;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SHORTX = #DOCCATNM#,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DIFLOC = #DIFLOC#,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DOCCAT = #DOCCAT#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DOCUTY = #DOCUTY#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OWNRKY = #OWNRKY#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RSNCOD = #RSNCOD#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RSNCD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56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473946"/>
              </p:ext>
            </p:extLst>
          </p:nvPr>
        </p:nvGraphicFramePr>
        <p:xfrm>
          <a:off x="107504" y="188640"/>
          <a:ext cx="892899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RSNCD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DOCCAT = #DOCCAT#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DOCUTY = #DOCUTY#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OWNRKY = #OWNRKY#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RSNCOD = #RSNCOD#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RSNCD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4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453328"/>
              </p:ext>
            </p:extLst>
          </p:nvPr>
        </p:nvGraphicFramePr>
        <p:xfrm>
          <a:off x="107504" y="188640"/>
          <a:ext cx="8928990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139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96261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AREMA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AREAKY = #AREAKY#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AREMA</a:t>
                      </a:r>
                      <a:endParaRPr lang="ko-KR" altLang="en-US" sz="1100" dirty="0"/>
                    </a:p>
                  </a:txBody>
                  <a:tcPr/>
                </a:tc>
              </a:tr>
              <a:tr h="139901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2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364054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DC01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문서유형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DC01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&gt;</a:t>
                      </a:r>
                      <a:r>
                        <a:rPr lang="en-US" sz="9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100" baseline="0" dirty="0" err="1" smtClean="0">
                          <a:effectLst/>
                        </a:rPr>
                        <a:t>문서셋팅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문서유형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 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7" y="1376721"/>
            <a:ext cx="6143105" cy="363645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98112" y="1700832"/>
            <a:ext cx="457464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60163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5834" y="1700832"/>
            <a:ext cx="49580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755576" y="160163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429784" y="4707136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369980" y="458112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717816" y="4707136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658012" y="458112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713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62735"/>
              </p:ext>
            </p:extLst>
          </p:nvPr>
        </p:nvGraphicFramePr>
        <p:xfrm>
          <a:off x="107504" y="188640"/>
          <a:ext cx="892899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A.DOCCAT AS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A.SHORTX AS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A.DOCUFM AS DOCUFM,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A.DEFLIN AS DEFLIN,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A.CREDAT AS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A.CRETIM AS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(SELECT NMLAST FROM USRMA WHERE USRMA.USERID = A.CREUSR AND ROWNUM = 1)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A.CREUSR AS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A.LMODAT AS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A.LMOTIM AS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A.LMOUSR AS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(SELECT NMLAST FROM USRMA WHERE USRMA.USERID = A.LMOUSR AND ROWNUM = 1)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DOCCM 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ORDER BY DOCCAT ASC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94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172860"/>
              </p:ext>
            </p:extLst>
          </p:nvPr>
        </p:nvGraphicFramePr>
        <p:xfrm>
          <a:off x="107504" y="188640"/>
          <a:ext cx="8928992" cy="3268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DOCCAT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DOCUFM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DEFLIN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NMLAST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NMLAST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39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762302"/>
              </p:ext>
            </p:extLst>
          </p:nvPr>
        </p:nvGraphicFramePr>
        <p:xfrm>
          <a:off x="107504" y="188640"/>
          <a:ext cx="8928990" cy="441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DOCCM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SHORTX,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DOCUFM,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DEFLIN,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CREDAT,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CRETIM,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CREUSR,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LMODAT,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LMOTIM,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LMOUSR,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DOCCAT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VALUES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#SHORTX#,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NVL(#DOCUFM#,'10'),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NVL(#DEFLIN#,'50'),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#DOCCAT#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89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926685"/>
              </p:ext>
            </p:extLst>
          </p:nvPr>
        </p:nvGraphicFramePr>
        <p:xfrm>
          <a:off x="107504" y="188640"/>
          <a:ext cx="892899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DOCCM SET 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DOCCAT = #DOCCAT# ,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SHORTX = #SHORTX#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DOCCAT = #DOCCAT# 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62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857297"/>
              </p:ext>
            </p:extLst>
          </p:nvPr>
        </p:nvGraphicFramePr>
        <p:xfrm>
          <a:off x="107504" y="188640"/>
          <a:ext cx="8928990" cy="7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DC01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DOCCM WHERE DOCCAT = #DOCCAT#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29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09522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DT01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문서종류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DT01.jsp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문서셋팅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문서종류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 </a:t>
                      </a:r>
                      <a:r>
                        <a:rPr lang="en-US" altLang="ko-KR" sz="900" kern="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문서셋팅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문서종류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</a:t>
                      </a:r>
                      <a:r>
                        <a:rPr lang="en-US" sz="900" kern="0" dirty="0">
                          <a:effectLst/>
                          <a:latin typeface="+mn-lt"/>
                        </a:rPr>
                        <a:t>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문서유형 조회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필수입력항목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)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46" y="1755160"/>
            <a:ext cx="4580974" cy="2537936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969440" y="1827461"/>
            <a:ext cx="1901210" cy="23338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798478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282304" y="2836057"/>
            <a:ext cx="4513832" cy="1241015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1115616" y="2708920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83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2207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DT01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문서종류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DT01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문서셋팅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문서종류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 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7" y="1548865"/>
            <a:ext cx="6223590" cy="376026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7910" y="1628824"/>
            <a:ext cx="465658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52962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55632" y="1628824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675374" y="152962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15996" y="5031200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256192" y="49051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15580" y="5031200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555776" y="49051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3999" y="2132880"/>
            <a:ext cx="6217507" cy="432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20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601514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DT01TOP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#DOCCAT# AS DOCCAT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DUAL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NMOBJ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THTMA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660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845154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DT01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문서종류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DT01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문서셋팅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문서종류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 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7" y="1548865"/>
            <a:ext cx="6223590" cy="376026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7910" y="1628824"/>
            <a:ext cx="465658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52962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55632" y="1628824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675374" y="152962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315996" y="5031200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256192" y="49051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615580" y="5031200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555776" y="49051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43999" y="3429000"/>
            <a:ext cx="6217507" cy="18801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28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81286"/>
              </p:ext>
            </p:extLst>
          </p:nvPr>
        </p:nvGraphicFramePr>
        <p:xfrm>
          <a:off x="107504" y="260648"/>
          <a:ext cx="8928992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AREMA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>
                          <a:latin typeface="+mn-lt"/>
                        </a:rPr>
                        <a:t>AREMA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647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080009"/>
              </p:ext>
            </p:extLst>
          </p:nvPr>
        </p:nvGraphicFramePr>
        <p:xfrm>
          <a:off x="107504" y="188640"/>
          <a:ext cx="8928990" cy="53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DT01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A.DOCUTY AS DOCUTY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,A.DOCCAT AS DOCCAT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,A.SHORTX AS SHORTX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,A.ITNINC AS ITNINC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,A.INSINC AS INSINC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,A.CDOCTY AS CDOCTY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,A.TRNHTY AS TRNHTY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,A.SKUVND AS SKUVND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,A.SYSLOC AS SYSLOC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,A.CREDAT AS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,A.CRETIM AS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,A.CREUSR AS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,A.LMODAT AS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,A.LMOTIM AS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,A.LMOUSR AS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,A.UPDCHK AS 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,B.NUMOBJ AS NUMOBJ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,B.SHORTX AS NUMOBJNM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,C.NMFIRS AS CUSRNM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,D.NMFIRS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,E.SHORTX AS TRNHTYNM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DOCTM A, NMOBJ B, USRMA C, USRMA D, THTMA 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A.NUMOBJ = B.NUMOBJ(+)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A.CREUSR = C.USERID(+)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A.LMOUSR = D.USERID(+)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A.TRNHTY = E.TRNHTY(+)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A.DOCCAT = #DOCCAT#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BY DOCUTY ASC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NMOBJ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THTMA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8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385742"/>
              </p:ext>
            </p:extLst>
          </p:nvPr>
        </p:nvGraphicFramePr>
        <p:xfrm>
          <a:off x="107504" y="188640"/>
          <a:ext cx="8928992" cy="5532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DOCUTY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DOCCAT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ITNINC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번호 증가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INSINC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 번호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CDOCTY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TRNHTY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물동타입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SKUVND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제품벤더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SYSLOC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SYSLOC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571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UPDCHK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NUMOBJ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채번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오브젝트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NMFIRS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NMFIRS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THTMA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8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755663"/>
              </p:ext>
            </p:extLst>
          </p:nvPr>
        </p:nvGraphicFramePr>
        <p:xfrm>
          <a:off x="107504" y="188640"/>
          <a:ext cx="8928990" cy="655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DT01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INTO DOCTM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NUMOBJ,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ITNINC,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INSINC,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CDOCTY,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TRNHTY,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SKUVND,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SYSLOC,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CREDAT,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LMOUSR,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UPDCHK,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DOCUTY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VALUES 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#DOCCAT#,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NVL(#SHORTX#,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#NUMOBJ#,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#ITNINC#,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#INSINC#,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NVL(#CDOCTY#,'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#TRNHTY#,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#SKUVND#,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NVL(#SYSLOC#,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TO_NUMBER(NVL(TRIM(#UPDCHK#), 0)),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#DOCUTY#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8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364497"/>
              </p:ext>
            </p:extLst>
          </p:nvPr>
        </p:nvGraphicFramePr>
        <p:xfrm>
          <a:off x="107504" y="188640"/>
          <a:ext cx="892899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DT01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DOCTM SET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LMOUSR =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SHORTX = #SHORTX#,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NUMOBJ = #NUMOBJ#,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TRNHTY = #TRNHTY#,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SKUVND = #SKUVND#,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SYSLOC = #SYSLOC#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 DOCUTY = #DOCUTY#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625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28549"/>
              </p:ext>
            </p:extLst>
          </p:nvPr>
        </p:nvGraphicFramePr>
        <p:xfrm>
          <a:off x="107504" y="188640"/>
          <a:ext cx="892899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DT01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DOCTM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DOCUTY = #DOCUTY#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30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05713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NR01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채번규칙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NR01.jsp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문서셋팅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채번규칙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마스터관리 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문서셋팅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채번규칙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  <a:latin typeface="+mn-lt"/>
                        </a:rPr>
                        <a:t>조회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화면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조회항목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  <a:latin typeface="+mn-lt"/>
                        </a:rPr>
                        <a:t>채번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 오브젝트 조회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필수입력항목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)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38933"/>
            <a:ext cx="5102839" cy="2210147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502602" y="1971477"/>
            <a:ext cx="1629238" cy="23338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331640" y="1772816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71600" y="2836057"/>
            <a:ext cx="4513832" cy="1024991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755576" y="2708920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38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26951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NR01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채번규칙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NR01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문서셋팅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채번규칙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재 조회</a:t>
                      </a: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수정한 데이터를 저장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14450"/>
            <a:ext cx="6181994" cy="42291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89918" y="1367960"/>
            <a:ext cx="53766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51520" y="126876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07842" y="1367960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27584" y="126876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011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490555"/>
              </p:ext>
            </p:extLst>
          </p:nvPr>
        </p:nvGraphicFramePr>
        <p:xfrm>
          <a:off x="107504" y="188640"/>
          <a:ext cx="892899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dirty="0" smtClean="0"/>
                        <a:t>NR01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NUMOBJ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,SHORTX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,NUMBFR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,NUMBTO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,NUMBST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,(SELECT NMLAST FROM USRMA WHERE USRMA.USERID =NMOBJ.CREUSR AND ROWNUM = 1) AS NMLAST1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,(SELECT NMLAST FROM USRMA WHERE USRMA.USERID = NMOBJ.LMOUSR AND ROWNUM = 1) AS NMLAST2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,INDBZL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,INDARC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NMOBJ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NUMOBJ = #NUMOBJ#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NMOBJ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16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090723"/>
              </p:ext>
            </p:extLst>
          </p:nvPr>
        </p:nvGraphicFramePr>
        <p:xfrm>
          <a:off x="107504" y="188640"/>
          <a:ext cx="8928992" cy="4274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NUMOBJ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NUMBFR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NUMBTO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NUMBST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NMLAST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NMLAST1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0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NMLAST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NMLAST2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INDBZL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571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INDARC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NMOBJ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UPDCHK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01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08494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TM06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발주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(ECMS I/F)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TM06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발주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(ECMS I/F)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발주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(ECMS I/F)</a:t>
                      </a:r>
                      <a:endParaRPr lang="ko-KR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생성</a:t>
                      </a:r>
                      <a:r>
                        <a:rPr lang="ko-KR" sz="900" kern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화면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조회항목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거점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출고유형 지정 후 생성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4" y="1772816"/>
            <a:ext cx="5047854" cy="284471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504875" y="1821508"/>
            <a:ext cx="3067125" cy="245293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331640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99592" y="2780928"/>
            <a:ext cx="4513832" cy="151216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683568" y="2636912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39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3448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MZ01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구역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MZ01.jsp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구성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구역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en-US" sz="900" kern="0" dirty="0">
                          <a:effectLst/>
                        </a:rPr>
                        <a:t>&gt; </a:t>
                      </a:r>
                      <a:r>
                        <a:rPr lang="ko-KR" altLang="en-US" sz="900" kern="0" dirty="0" smtClean="0">
                          <a:effectLst/>
                        </a:rPr>
                        <a:t>구성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 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&gt;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구역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50504"/>
            <a:ext cx="4248150" cy="25146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746336" y="1826468"/>
            <a:ext cx="1389062" cy="3063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509798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282304" y="2636018"/>
            <a:ext cx="4119650" cy="144105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1115616" y="2508881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492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80903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TM06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(ECMS I/F)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TM06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발주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(ECMS I/F)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생성한 데이터를 저장</a:t>
                      </a: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dirty="0" err="1" smtClean="0">
                          <a:effectLst/>
                          <a:latin typeface="+mn-lt"/>
                        </a:rPr>
                        <a:t>공급사코드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 선택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" y="1025568"/>
            <a:ext cx="6182022" cy="42291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79568" y="107992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41170" y="98072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62468" y="1556792"/>
            <a:ext cx="6084000" cy="1620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8" name="Rectangular Callout 181"/>
          <p:cNvSpPr/>
          <p:nvPr/>
        </p:nvSpPr>
        <p:spPr>
          <a:xfrm>
            <a:off x="107504" y="144880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2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74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00687"/>
              </p:ext>
            </p:extLst>
          </p:nvPr>
        </p:nvGraphicFramePr>
        <p:xfrm>
          <a:off x="107504" y="188640"/>
          <a:ext cx="8928990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TM06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‘ ' AS 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#BWART# AS BWART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TO_CHAR(SYSDATE, 'YYYYMMDD') AS ZEKKO_AEDAT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#WAREKY# AS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‘ ' AS PTNRKY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‘ ' AS NAME01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DUAL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ROWNUM = 1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74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826496"/>
              </p:ext>
            </p:extLst>
          </p:nvPr>
        </p:nvGraphicFramePr>
        <p:xfrm>
          <a:off x="107504" y="188640"/>
          <a:ext cx="8928992" cy="176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BWART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출고유형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ZEKKO_AEDAT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출고요청일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PTNRKY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공급사코드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NAME01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업체명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674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141478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TM06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MANDT, SEQNO, EBELN, EBELP, LIFNR, BWART, BEDAT, ZEKKO_AEDAT, LOEKZ, MATNR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MAKTX_K, MAKTX_E, MAKTX_C, MENGE, MEINS, WERKS, LGORT, EINDT, MENGE_B, MENGE_R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BWTAR, VGBEL, VGPOS, VGDAT, ELIKZ, STATUS, TDATE, CDATE, IFFLG, ERTXT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WAREKY, SKUKEY, DESC01, DESC02, USRID1, DEPTID1, USRID2, DEPTID2, USRID3, DEPTID3</a:t>
                      </a:r>
                    </a:p>
                    <a:p>
                      <a:r>
                        <a:rPr lang="pt-B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USRID4, DEPTID4, MBLNO, MIPNO, C00101, C00102, C00103, C00104, C00105, N00101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N00102, CREDAT, CRETIM, LMODAT,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#MANDT#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#SEQNO#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#EBELN#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TO_CHAR( #EBELP# ),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#LIFNR#,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#BWART#,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#BEDAT#,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#LOEKZ#, '0'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#SKUKEY#,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#DESC01#, ' ' 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#MAKTX_E#,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#MAKTX_C#,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 #QTSIWH# 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#UOMKEY#,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(SELECTADDR05 AS WERKS FROMWAHMA WHERE1 = 1 ANDWAREKY = #WAREKY#)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#LGORT#, ' ' ) &lt;!-- LGORT --&gt;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#EINDT#,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 #MENGE_B# 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 #MENGE_R# 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#BWTAR#,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'SH-'||TO_CHAR(SYSDATE,'MMDDHH24MI')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#VGPOS#,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#VGDAT#, ' ' 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#ELIKZ#, '0' 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72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432920"/>
              </p:ext>
            </p:extLst>
          </p:nvPr>
        </p:nvGraphicFramePr>
        <p:xfrm>
          <a:off x="107504" y="188640"/>
          <a:ext cx="8928990" cy="53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TM06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#STATUS#,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TO_CHAR(SYSDATE,'YYYYMMDDHH24MISS')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#CDATE#,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#IFFLG#,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#ERTXT#,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#WAREKY#,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#SKUKEY#,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#DESC01#, ' ' 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NVL((SELECT DESC02 FROM SKUMA WHERE 1=1 AND OWNRKY = #SES_OWNER# AND SKUKEY = #SKUKEY# ),'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#DEPTID1#, ' ' 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#USRID2#,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#DEPTID2#,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#USRID3#,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#DEPTID3#,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#USRID4#,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#DEPTID4#,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#MBLNO#,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#MIPNO#,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#C00101#,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#C00102#,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#C00103#,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#C00104#,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#C00105#,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 #N00101# 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 #N00102# 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5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03779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TM06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(ECMS I/F)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TM06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발주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(ECMS I/F)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생성한 데이터를 저장</a:t>
                      </a: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dirty="0" err="1" smtClean="0">
                          <a:effectLst/>
                          <a:latin typeface="+mn-lt"/>
                        </a:rPr>
                        <a:t>품번코드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수량 입력 후 저장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0" y="1025568"/>
            <a:ext cx="6182022" cy="42291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79568" y="107992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41170" y="98072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62468" y="3681208"/>
            <a:ext cx="6084000" cy="157346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8" name="Rectangular Callout 181"/>
          <p:cNvSpPr/>
          <p:nvPr/>
        </p:nvSpPr>
        <p:spPr>
          <a:xfrm>
            <a:off x="107504" y="35732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2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270283" y="4966929"/>
            <a:ext cx="234000" cy="234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2229402" y="486916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3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537800" y="4966929"/>
            <a:ext cx="234000" cy="234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496919" y="486916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355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66062"/>
              </p:ext>
            </p:extLst>
          </p:nvPr>
        </p:nvGraphicFramePr>
        <p:xfrm>
          <a:off x="107504" y="188640"/>
          <a:ext cx="8928990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TM06Sub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‘ ' AS EBELN,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‘ ' AS SKUKEY,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‘ ' AS DESC01,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‘ ' AS EBELP,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‘ ' AS QTSIWH,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‘ ' AS UOMKEY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DUAL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ROWNUM = 1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066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14943"/>
              </p:ext>
            </p:extLst>
          </p:nvPr>
        </p:nvGraphicFramePr>
        <p:xfrm>
          <a:off x="107504" y="188640"/>
          <a:ext cx="8928992" cy="176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SKUKEY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DESC01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EBELP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QTSIWH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DUAL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UOMKEY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21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594138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TM06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MANDT, SEQNO, EBELN, EBELP, LIFNR, BWART, BEDAT, ZEKKO_AEDAT, LOEKZ, MATNR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MAKTX_K, MAKTX_E, MAKTX_C, MENGE, MEINS, WERKS, LGORT, EINDT, MENGE_B, MENGE_R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BWTAR, VGBEL, VGPOS, VGDAT, ELIKZ, STATUS, TDATE, CDATE, IFFLG, ERTXT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WAREKY, SKUKEY, DESC01, DESC02, USRID1, DEPTID1, USRID2, DEPTID2, USRID3, DEPTID3</a:t>
                      </a:r>
                    </a:p>
                    <a:p>
                      <a:r>
                        <a:rPr lang="pt-B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USRID4, DEPTID4, MBLNO, MIPNO, C00101, C00102, C00103, C00104, C00105, N00101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N00102, CREDAT, CRETIM, LMODAT,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#MANDT#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#SEQNO#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#EBELN#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TO_CHAR( #EBELP# ),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#LIFNR#,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#BWART#,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#BEDAT#,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#LOEKZ#, '0'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#SKUKEY#,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#DESC01#, ' ' 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#MAKTX_E#,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#MAKTX_C#,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 #QTSIWH# 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#UOMKEY#,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(SELECTADDR05 AS WERKS FROMWAHMA WHERE1 = 1 ANDWAREKY = #WAREKY#)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#LGORT#, ' ' ) &lt;!-- LGORT --&gt;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#EINDT#,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 #MENGE_B# 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 #MENGE_R# 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#BWTAR#,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'SH-'||TO_CHAR(SYSDATE,'MMDDHH24MI')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#VGPOS#,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#VGDAT#, ' ' 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#ELIKZ#, '0' 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3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577513"/>
              </p:ext>
            </p:extLst>
          </p:nvPr>
        </p:nvGraphicFramePr>
        <p:xfrm>
          <a:off x="107504" y="188640"/>
          <a:ext cx="8928990" cy="533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TM06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#STATUS#,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TO_CHAR(SYSDATE,'YYYYMMDDHH24MISS')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#CDATE#,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#IFFLG#,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#ERTXT#,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#WAREKY#,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#SKUKEY#,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#DESC01#, ' ' 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NVL((SELECT DESC02 FROM SKUMA WHERE 1=1 AND OWNRKY = #SES_OWNER# AND SKUKEY = #SKUKEY# ),'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#DEPTID1#, ' ' 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#USRID2#,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#DEPTID2#,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#USRID3#,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#DEPTID3#,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#USRID4#,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#DEPTID4#,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#MBLNO#,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#MIPNO#,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#C00101#,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#C00102#,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#C00103#,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#C00104#,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#C00105#, ' ' 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 #N00101# 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 #N00102# 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6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7483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MW01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거점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MW01.jsp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구성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거점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en-US" sz="900" kern="0" dirty="0">
                          <a:effectLst/>
                        </a:rPr>
                        <a:t>&gt; </a:t>
                      </a:r>
                      <a:r>
                        <a:rPr lang="ko-KR" altLang="en-US" sz="900" kern="0" dirty="0" smtClean="0">
                          <a:effectLst/>
                        </a:rPr>
                        <a:t>구성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 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&gt;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회사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삭제 여부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88" y="1840979"/>
            <a:ext cx="4267200" cy="25241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746336" y="1826468"/>
            <a:ext cx="1389062" cy="3063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509798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282304" y="2636018"/>
            <a:ext cx="4119650" cy="144105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1115616" y="2508881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7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66770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MZ01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구역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MZ01.jsp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구성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구역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선택한 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6120680" cy="41243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48378" y="1728000"/>
            <a:ext cx="7092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09980" y="162880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7688" y="1728000"/>
            <a:ext cx="756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927430" y="162880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05776" y="549922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045972" y="53732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3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ular Callout 181"/>
          <p:cNvSpPr/>
          <p:nvPr/>
        </p:nvSpPr>
        <p:spPr>
          <a:xfrm>
            <a:off x="2259366" y="53732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4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357776" y="549922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1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94117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TM06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(ECMS I/F)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TM06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발주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(ECMS I/F)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-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저장완료 후 재 조회 화면</a:t>
                      </a: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3" y="1124744"/>
            <a:ext cx="6178119" cy="42672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70504" y="1700808"/>
            <a:ext cx="6129688" cy="172819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871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470286"/>
              </p:ext>
            </p:extLst>
          </p:nvPr>
        </p:nvGraphicFramePr>
        <p:xfrm>
          <a:off x="107504" y="188640"/>
          <a:ext cx="892899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TM06H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SH.EBELN AS 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SH.BWART AS BWART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SH.ZEKKO_AEDAT AS ZEKKO_AEDAT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SH.WAREKY AS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SH.LIFNR AS PTNRKY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(SELECT NAME01 AS NAME01 FROM BZPTN WHERE 1 = 1 AND PTNRKY=SH.LIFNR AND ROWNUM = 1 )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AS NAME01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IFWMS103 SH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EBELN = #EBELN#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BY SH.EBELN, SH.BWART, SH.ZEKKO_AEDAT,SH.WAREKY , SH.LIFNR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3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674652"/>
              </p:ext>
            </p:extLst>
          </p:nvPr>
        </p:nvGraphicFramePr>
        <p:xfrm>
          <a:off x="107504" y="188640"/>
          <a:ext cx="8928992" cy="176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BWART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출고유형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ZEKKO_AEDAT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출고요청일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LIFNR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공급사코드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BZPTN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NAME01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업체명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00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70804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TM06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(ECMS I/F)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TM06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발주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(ECMS I/F)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-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저장완료 후 재 조회 화면</a:t>
                      </a: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73" y="1124744"/>
            <a:ext cx="6178119" cy="42672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70504" y="3789040"/>
            <a:ext cx="6129688" cy="154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06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555093"/>
              </p:ext>
            </p:extLst>
          </p:nvPr>
        </p:nvGraphicFramePr>
        <p:xfrm>
          <a:off x="107504" y="188640"/>
          <a:ext cx="892899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TM06I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EBELN AS 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,SKUKEY AS 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,DESC01 AS DESC01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,EBELP AS EBELP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,MENGE AS QTSIWH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,MEINS AS UOMKEY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EBELN = #EBELN#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59087"/>
              </p:ext>
            </p:extLst>
          </p:nvPr>
        </p:nvGraphicFramePr>
        <p:xfrm>
          <a:off x="107504" y="188640"/>
          <a:ext cx="8928992" cy="176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SKUKEY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DESC01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EBELP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MENGE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BZPTN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MEINS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1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93785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TM07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발주 조회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TM07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발주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조회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 smtClean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발주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조회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삭제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</a:t>
                      </a:r>
                      <a:r>
                        <a:rPr lang="ko-KR" sz="900" kern="0" dirty="0" smtClean="0">
                          <a:effectLst/>
                          <a:latin typeface="+mn-lt"/>
                        </a:rPr>
                        <a:t>화면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조회항목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거점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출고요청일 지정 후 생성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9" y="1844824"/>
            <a:ext cx="5078537" cy="237626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360859" y="1887563"/>
            <a:ext cx="2376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187624" y="1694855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99592" y="2708920"/>
            <a:ext cx="4513832" cy="129614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683568" y="2564904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13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5350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TM07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조회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TM07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발주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조회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삭제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재 조회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선택한 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ECMS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주문 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Item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8" y="1276350"/>
            <a:ext cx="6178674" cy="43053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51576" y="1340792"/>
            <a:ext cx="576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13178" y="12415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6192" y="1881008"/>
            <a:ext cx="5939984" cy="205204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99656" y="1340792"/>
            <a:ext cx="576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61258" y="12415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2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68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721196"/>
              </p:ext>
            </p:extLst>
          </p:nvPr>
        </p:nvGraphicFramePr>
        <p:xfrm>
          <a:off x="107504" y="188640"/>
          <a:ext cx="892899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TM07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EBELN AS VBELN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BWART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BEDAT AS WADAT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USRID1 AS WARETG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DEPTID1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BWART IN ('101','102')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IFFLG = 'N'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EBELN LIKE 'WMS%'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BY EBELN, BWART, BEDAT, WAREKY, USRID1, DEPTID1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BY EBELN DESC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26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061353"/>
              </p:ext>
            </p:extLst>
          </p:nvPr>
        </p:nvGraphicFramePr>
        <p:xfrm>
          <a:off x="107504" y="188640"/>
          <a:ext cx="8928992" cy="176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BWART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BEDAT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출고요청일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USRID1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DEPTID1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26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812929"/>
              </p:ext>
            </p:extLst>
          </p:nvPr>
        </p:nvGraphicFramePr>
        <p:xfrm>
          <a:off x="107504" y="188640"/>
          <a:ext cx="8928990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165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692635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,' ' AS CHECKDATA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,ZONEKY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,ZONETY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,(SELECT CDESC1 FROM CMCDV C WHERE CMCDKY = 'ZONETY' AND C.CMCDVL = Z.ZONETY) AS ZONETYT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,SHORTX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,AREAKY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,(SELECT SHORTX FROM AREMA A WHERE A.WAREKY = Z.WAREKY AND A.AREAKY = Z.AREAKY) AS AREAKYT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,INDBZL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,INDARC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ZONMA Z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"WAREKY"&gt;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BY ZONEKY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AREMA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165851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389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280258"/>
              </p:ext>
            </p:extLst>
          </p:nvPr>
        </p:nvGraphicFramePr>
        <p:xfrm>
          <a:off x="107504" y="188640"/>
          <a:ext cx="892899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TM07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EBELN = #VBELN#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IFFLG = 'N'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2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21050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TM07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조회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TM07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발주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</a:rPr>
                        <a:t>공급사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발주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조회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삭제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재 조회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선택한 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ECMS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주문 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Item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8" y="1276350"/>
            <a:ext cx="6178674" cy="43053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51576" y="1340792"/>
            <a:ext cx="576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13178" y="12415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6192" y="4365104"/>
            <a:ext cx="5939984" cy="111594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99656" y="1340792"/>
            <a:ext cx="576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61258" y="12415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2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74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26577"/>
              </p:ext>
            </p:extLst>
          </p:nvPr>
        </p:nvGraphicFramePr>
        <p:xfrm>
          <a:off x="107504" y="188640"/>
          <a:ext cx="892899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TM07Sub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EBELN = #VBELN#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ORDER BY EBELP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5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7368"/>
              </p:ext>
            </p:extLst>
          </p:nvPr>
        </p:nvGraphicFramePr>
        <p:xfrm>
          <a:off x="107504" y="188640"/>
          <a:ext cx="4464496" cy="5859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EBELN</a:t>
                      </a:r>
                      <a:endParaRPr lang="ko-KR" altLang="en-US" sz="1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SAP P/O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EBELP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 P/O 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LIFNR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업체코드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BWART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이동유형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BEDAT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구매증빙일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ZEKKO_AEDAT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레코드생성일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6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LOEKZ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삭제지시자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01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MATNR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760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MAKTX_K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50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MAKTX_E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MAKTX_C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MENGE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MEINS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기본 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WERKS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LGORT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Fr.ERP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EINDT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납품일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ZEKPO_AEDAT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자재변경일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MENGE_B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기입고수량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MENGE_R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구매오더잔량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BWTAR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영업부문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VGBEL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P/O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VGPOS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참조자재번호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VGDAT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035948"/>
              </p:ext>
            </p:extLst>
          </p:nvPr>
        </p:nvGraphicFramePr>
        <p:xfrm>
          <a:off x="4572000" y="188640"/>
          <a:ext cx="4464496" cy="57835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smtClean="0"/>
                        <a:t>ELIKZ</a:t>
                      </a:r>
                      <a:endParaRPr lang="ko-KR" altLang="en-US" sz="1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납품완료지시자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STATUS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TDATE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전송일자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CDATE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처리일자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IFFLG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ERTXT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에러 메시지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63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01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SKUKEY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60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DESC01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50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DESC02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규격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USRID1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DEPTID1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USRID2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DEPTID2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USRID3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DEPTID3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USRID4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현장책임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DEPTID4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90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330035"/>
              </p:ext>
            </p:extLst>
          </p:nvPr>
        </p:nvGraphicFramePr>
        <p:xfrm>
          <a:off x="107504" y="188640"/>
          <a:ext cx="8928990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TM07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EBELN = #VBELN#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IFFLG = 'N'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471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6363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AS01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입력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200" dirty="0" smtClean="0">
                          <a:effectLst/>
                          <a:latin typeface="+mn-lt"/>
                          <a:ea typeface="+mn-ea"/>
                        </a:rPr>
                        <a:t>AS01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입력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입력</a:t>
                      </a:r>
                      <a:endParaRPr lang="ko-KR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</a:t>
                      </a:r>
                      <a:r>
                        <a:rPr lang="ko-KR" sz="900" kern="0" dirty="0" smtClean="0">
                          <a:effectLst/>
                          <a:latin typeface="+mn-lt"/>
                        </a:rPr>
                        <a:t>화면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조회항목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거점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-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ASN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타입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SAP P/O No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ERP P/O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생성일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업체코드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68760"/>
            <a:ext cx="5112568" cy="437610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432867" y="1317452"/>
            <a:ext cx="2376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259632" y="1124744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99592" y="2204864"/>
            <a:ext cx="4824536" cy="309634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683568" y="2060848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30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183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AS01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입력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AS01.jsp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입력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재 조회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선택한 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ECMS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주문 저장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8" y="1232464"/>
            <a:ext cx="6087014" cy="42957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88000" y="1296000"/>
            <a:ext cx="468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13178" y="12415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6192" y="1772816"/>
            <a:ext cx="6084000" cy="205204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784800" y="1296000"/>
            <a:ext cx="432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683568" y="119675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2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48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822429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IFWMS103.EBELN AS SEBELN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‘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 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IFWMS103.WAREKY AS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NVL(WH.NAME01,' ')  AS WAREKYNM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#ASNTTY#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 ASNTTY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NVL(DT.SHORTX,' ')  AS ASNTTYNM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'NEW‘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 STATDO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TO_CHAR(SYSDATE,'YYYYMMDD') AS DOCDAT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'050‘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 DOCCAT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NVL(DC.SHORTX,' ')  AS DOCCATNM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#SES_OWNER# AS OWNRKY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IFWMS103.LIFNR AS DPTNKY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NVL(VD.NAME01,' ')  AS DPTNKYNM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‘ AS DRELIN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&lt;![CDATA[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CASE WHEN TRIM(IFWMS103.EINDT) IS NULL OR IFWMS103.EINDT &lt; TO_CHAR(SYSDATE,'YYYYMMDD') 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THEN TO_CHAR(SYSDATE,'YYYYMMDD')</a:t>
                      </a:r>
                    </a:p>
                    <a:p>
                      <a:r>
                        <a:rPr lang="da-DK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ELSE IFWMS103.EINDT END AS PRCPTD </a:t>
                      </a:r>
                    </a:p>
                    <a:p>
                      <a:r>
                        <a:rPr lang="da-DK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da-DK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]]&gt;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‘ AS LRCPTD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AS INDDCL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AS RSNCOD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‘ AS RSNRET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AS QTYASN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AS QTYRCV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IFWMS103.LGORT AS 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NVL(LG.NAME01,' ')  AS LGORTNM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NVL(VU.ERPUSR,' ')  AS USRID1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NVL(VU.ERPNAM,' ')  AS UNAME1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NVL(VU.DEPTID,' ')  AS DEPTID1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NVL(VU.DPNAME,' ')  AS DNAME1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NVL(VU2.ERPUS2,' ') AS USRID2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NVL(VU2.USNAM2,' ') AS UNAME2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NVL(VU2.DEPID2,' ') AS DEPTID2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NVL(VU2.DPNAM2,' ') AS DNAME2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8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004506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NVL(VU2.ERPUS3,' ') AS USRID3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NVL(VU2.USNAM3,' ') AS UNAME3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NVL(VU2.DEPID3,' ') AS DEPTID3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NVL(VU2.DPNAM3,' ') AS DNAME3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NVL(VU2.ERPUS4,' ') AS USRID4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NVL(VU2.USNAM4,' ') AS UNAME4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NVL(VU2.DEPID4,' ') AS DEPTID4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NVL(VU2.DPNAM4,' ') AS DNAME4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AS DOCTXT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IFWMS103.EBELN AS 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SKUMA SM ON SM.OWNRKY=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SM.SKUKEY= IFWMS103.SKUKEY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SKUWC SW ON SW.WAREKY= #WAREKY#  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SW.OWNRKY=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SW.SKUKEY= IFWMS103.SKUKEY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MEASI ITFMS ON ITFMS.WAREKY= #WAREKY# 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ITFMS.MEASKY= SW.MEASKY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ITFMS.UOMKEY= IFWMS103.MEINS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WAHMA WH ON WH.WAREKY= IFWMS103.WAREKY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DOCCM DC ON DC.DOCCAT= '050'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DOCTM DT ON DT.DOCUTY= #ASNTTY#   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BZPTN VD ON VD.PTNRKY= IFWMS103.LIFNR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VD.PTNRTY= 'VD'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VD.PTNL05IN (SELECT ADDR05 FROM WAHMA WHERE WAREKY = #WAREKY#) 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BZPTN LG ON LG.PTNRKY= IFWMS103.LGORT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LG.PTNRTY= 'WH'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VUSER_WMSERP VU ON VU.USERID= 'DEV’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VUSER_WAREDOCUSER VU2 ON VU2.WAREKY=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VU2.DOCUTY= #ASNTTY#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IFWMS103.WERKS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IFWMS103.STATUS IN ('A','C')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IFWMS103.IFFLG  IN ('N','Y')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IFWMS103.BWART   = '102'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(IFWMS103.MENGE - IFWMS103.MENGE_B - IFWMS103.MENGE_R) &gt;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5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950477"/>
              </p:ext>
            </p:extLst>
          </p:nvPr>
        </p:nvGraphicFramePr>
        <p:xfrm>
          <a:off x="107504" y="188640"/>
          <a:ext cx="892899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AND #WAREKY# LIKE (CASE WHEN IFWMS103.WERKS = 'CSHA' AND IFWMS103.WAREKY = 'WSH_' THEN 'WSH%'                             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ELSE IFWMS103.WAREKY END)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BY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IFWMS103.EBELN, IFWMS103.WAREKY, IFWMS103.LIFNR, IFWMS103.EINDT, IFWMS103.LGORT,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WH.NAME01, DC.SHORTX, DT.SHORTX, VD.NAME01, LG.NAME01,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VU.ERPUSR, VU.ERPNAM, VU.DEPTID, VU.DPNAME,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VU2.ERPUS2, VU2.USNAM2, VU2.DEPID2, VU2.DPNAM2,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VU2.ERPUS3, VU2.USNAM3, VU2.DEPID3, VU2.DPNAM3,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VU2.ERPUS4, VU2.USNAM4, VU2.DEPID4, VU2.DPNAM4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73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402816"/>
              </p:ext>
            </p:extLst>
          </p:nvPr>
        </p:nvGraphicFramePr>
        <p:xfrm>
          <a:off x="107504" y="260648"/>
          <a:ext cx="8928992" cy="39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>
                          <a:latin typeface="+mn-lt"/>
                        </a:rPr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CHECKDATA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ZONEKY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CMCDV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CDESC1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ZONETYT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AREAKY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</a:t>
                      </a:r>
                      <a:r>
                        <a:rPr lang="en-US" altLang="ko-KR" sz="1000" dirty="0" smtClean="0"/>
                        <a:t>AREAKY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INDBZL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INDARC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UPDCHK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69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512781"/>
              </p:ext>
            </p:extLst>
          </p:nvPr>
        </p:nvGraphicFramePr>
        <p:xfrm>
          <a:off x="107504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NAME01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ASNTTY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STATDO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DOCCAT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문서유형명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OWNRKY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LIFNR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업체코드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NAME01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업체코드명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DRELIN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문서연관구분자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EINDT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입고계획일자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LRCPTD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최종입하일자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INDDCL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송장발행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RSNCOD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사유코드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RSNRET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반품사유코드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QTYASN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err="1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예정량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QTYRCV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LGORT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Fr.ERP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LG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NAME01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Fr.ERP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054253"/>
              </p:ext>
            </p:extLst>
          </p:nvPr>
        </p:nvGraphicFramePr>
        <p:xfrm>
          <a:off x="4572000" y="188640"/>
          <a:ext cx="4464496" cy="452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176"/>
                <a:gridCol w="72008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ERPUSR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ERPNAM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DEPTID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DPNAME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ERPUS2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USNAM2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DEPID2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DPNAM2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ERPUS3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USNAM3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DEPID3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DPNAM3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ERPUS4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USNAM4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DEPID4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DPNAM4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DOCTXT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345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114251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AS01T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ASNDI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ASNDIT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STATIT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QTYASN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QTYRCV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QTYUOM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UOMKEY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QTPUOM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DUOMKY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QTDUOM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RCSTKY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LOCARV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LOTA06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LOTA08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LOTA16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LOTA18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LOTA20     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43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027263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AS01T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LRCPTD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REFDKY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REFDIT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REFCAT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EASNKY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EASNIT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DESC01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DESC02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ASKU01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ASKU02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ASKU03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ASKU04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ASKU05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EANCOD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GTINCD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SKUG01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SKUG02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SKUG03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SKUG04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SKUG05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GRSWGT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NETWGT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WGTUNT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LENGTH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WIDTHW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HEIGHT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CUBICM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CAPACT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SMANDT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SEBELP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SZMBLNO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SZMIPNO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STRAID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SVBELN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SPOSNR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3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123971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AS01T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STKNUM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STPNUM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SWERKS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SDATBG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STDLNR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SSORNU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SSORIT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SMBLNR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SZEILE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SMJAHR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SXBLNR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SBKTXT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AWMSNO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LMOUSR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 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#ASNDKY#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#ASNDIT#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#STATIT#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#SKUKEY#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TO_NUMBER(NVL(TRIM(#QTYASN#),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TO_NUMBER(NVL(TRIM(#QTYRCV#),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TO_NUMBER(NVL(TRIM(#QTYUOM#),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#MEASKY#,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#UOMKEY#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TO_NUMBER(NVL(TRIM(#QTPUOM#),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#DUOMKY#,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TO_NUMBER(NVL(TRIM(#QTDUOM#), 9999999))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#RCSTKY#,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#LOCARV#, ' ')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591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63666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AS01T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#LOTA01#,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#LOTA02#,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#LOTA03#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#SEBELN#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#LOTA05#,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#LOTA06#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#LOTA07#,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#LOTA08#,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#LOTA09#,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#LOTA10#,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#LOTA12#,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#LOTA13#,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#LOTA14#,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#LOTA15#,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TO_NUMBER(NVL(TRIM(#LOTA16#),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TO_NUMBER(NVL(TRIM(#LOTA17#),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TO_NUMBER(NVL(TRIM(#LOTA18#),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TO_NUMBER(NVL(TRIM(#LOTA19#),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TO_NUMBER(NVL(TRIM(#LOTA20#), 0))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#LRCPTD#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#REFDKY#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#REFDIT#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#REFCAT#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#EASNKY#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#EASNIT#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#DESC01#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#DESC02#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#ASKU01#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#ASKU02#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#ASKU03#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#ASKU04#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#ASKU05#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#EANCOD#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#GTINCD#</a:t>
                      </a:r>
                      <a:endParaRPr lang="ko-KR" alt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#SKUG01#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436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513622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AS01T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#SKUG02#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#SKUG03#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#SKUG04#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#SKUG05#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#GRSWGT#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#NETWGT#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#WGTUNT#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#LENGTH#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#WIDTHW#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#HEIGHT#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#CUBICM#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#CAPACT#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#SMANDT#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#SEBELN#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#SEBELP#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#SZMBLNO#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#SZMIPNO#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#STRAID#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#SVBELN#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#SPOSNR#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#STKNUM#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#STPNUM#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#SWERKS#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#SLGORT#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#SDATBG#,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#STDLNR#,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#SSORNU#,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#SSORIT#,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#SMBLNR#,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#SZEILE#,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#SMJAHR#,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#SXBLNR#,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#SBKTXT#,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 #AWMSNO#,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'HH24MISS')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585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3994"/>
              </p:ext>
            </p:extLst>
          </p:nvPr>
        </p:nvGraphicFramePr>
        <p:xfrm>
          <a:off x="107504" y="188640"/>
          <a:ext cx="892899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AS01T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#SES_USER_ID#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61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593248"/>
              </p:ext>
            </p:extLst>
          </p:nvPr>
        </p:nvGraphicFramePr>
        <p:xfrm>
          <a:off x="107504" y="188640"/>
          <a:ext cx="892899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AS01T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TO_CHAR(SYSDATE, 'HH24MISS')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#SES_USER_ID#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289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72407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AS01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입력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AS01.jsp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입력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재 조회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선택한 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ECMS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주문 저장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8" y="1232464"/>
            <a:ext cx="6087014" cy="42957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88000" y="1296000"/>
            <a:ext cx="468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13178" y="12415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6192" y="4005064"/>
            <a:ext cx="6084000" cy="144016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784800" y="1296000"/>
            <a:ext cx="432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683568" y="119675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2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877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117906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 AS 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AS ASNDIT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'NEW'  AS STATIT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IFWMS103.SKUKEY  AS 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IFWMS103.MENGE - IFWMS103.MENGE_B - IFWMS103.MENGE_R AS QTYASN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AS QTYRCV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IFWMS103.MENGE - IFWMS103.MENGE_B - IFWMS103.MENGE_R AS QTYUOM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NVL(SW.MEASKY,' ')  AS 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IFWMS103.MEINS  AS UOMKEY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NVL(ITFMS.QTPUOM,0) AS QTPUOM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NVL(SM.DUOMKY,' ')  AS DUOMKY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NVL(SM.QTDUOM,9999999) AS QTDUOM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TRUNC((IFWMS103.MENGE - IFWMS103.MENGE_B - IFWMS103.MENGE_R) / NVL(SM.QTDUOM,9999999))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AS BOXQTY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MOD((IFWMS103.MENGE - IFWMS103.MENGE_B - IFWMS103.MENGE_R), NVL(SM.QTDUOM,9999999))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AS REMQTY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‘  AS RCSTKY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‘  AS LOCARV</a:t>
                      </a:r>
                    </a:p>
                    <a:p>
                      <a:r>
                        <a:rPr lang="pt-B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AS LOTA01 </a:t>
                      </a:r>
                    </a:p>
                    <a:p>
                      <a:r>
                        <a:rPr lang="pt-B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AS LOTA01NM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AS LOTA02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IFWMS103.LIFNR AS LOTA03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IFWMS103.EBELN||IFWMS103.EBELP AS LOTA04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IFWMS103.C00104    AS LOTA05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'00‘ AS LOTA06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AS LOTA07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AS LOTA08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‘   AS LOTA09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AS LOTA10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TO_CHAR(SYSDATE,'YYYYMMDD') AS LOTA11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AS LOTA12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AS LOTA13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AS LOTA14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AS LOTA15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 AS LOTA16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358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018038"/>
              </p:ext>
            </p:extLst>
          </p:nvPr>
        </p:nvGraphicFramePr>
        <p:xfrm>
          <a:off x="107504" y="188640"/>
          <a:ext cx="892899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142576">
                <a:tc gridSpan="6">
                  <a:txBody>
                    <a:bodyPr/>
                    <a:lstStyle/>
                    <a:p>
                      <a:r>
                        <a:rPr lang="en-US" altLang="ko-KR" sz="10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ZONMA </a:t>
                      </a:r>
                    </a:p>
                    <a:p>
                      <a:r>
                        <a:rPr lang="en-US" altLang="ko-KR" sz="10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( WAREKY, ZONEKY, ZONETY, SHORTX, AREAKY, CREDAT, CRETIM, CREUSR, LMODAT, LMOTIM, LMOUSR ) </a:t>
                      </a:r>
                    </a:p>
                    <a:p>
                      <a:r>
                        <a:rPr lang="en-US" altLang="ko-KR" sz="10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VALUES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( #WAREKY#, #ZONEKY#, #ZONETY#, #SHORTX#, #AREAKY#,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TO_CHAR(SYSDATE, 'HH24MISS'), #SES_USER_ID#,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TO_CHAR(SYSDATE, 'HH24MISS'), #SES_USER_ID# 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855449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AS LOTA17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AS LOTA18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AS LOTA19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AS LOTA20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AS LRCPTD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IFWMS103.EBELN     AS REFDKY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IFWMS103.EBELP     AS REFDIT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AS REFCAT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IFWMS103.VGBEL     AS EASNKY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AS EASNIT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NVL(SM.DESC01,' ') AS DESC01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NVL(SM.DESC02,' ') AS DESC02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SZF_GETOLDSKUKEY(#WAREKY#, IFWMS103.SKUKEY) AS ASKU01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NVL(SM.ASKU02,' ') AS ASKU02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NVL(SM.ASKU03,' ') AS ASKU03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NVL(SM.ASKU04,' ') AS ASKU04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NVL(SM.ASKU05,' ') AS ASKU05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NVL(SM.EANCOD,' ') AS EANCOD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NVL(SM.GTINCD,' ') AS GTINCD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NVL(SM.SKUG01,' ') AS SKUG01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NVL(SM.SKUG02,' ') AS SKUG02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NVL(SM.SKUG03,' ') AS SKUG03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NVL(SM.SKUG04,' ') AS SKUG04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NVL(SM.SKUG05,' ') AS SKUG05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NVL(SM.GRSWGT,0)   AS GRSWGT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NVL(SM.NETWGT,0)   AS NETWGT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NVL(SM.WGTUNT,' ') AS WGTUNT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NVL(SM.LENGTH,0)   AS LENGTH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NVL(SM.WIDTHW,0)   AS WIDTHW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NVL(SM.HEIGHT,0)   AS HEIGHT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NVL(SM.CUBICM,0)   AS CUBICM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NVL(SM.CAPACT,0)   AS CAPACT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IFWMS103.MANDT     AS SMANDT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IFWMS103.EBELN     AS SEBELN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IFWMS103.EBELP     AS SEBELP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‘  AS SZMBLNO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0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16925"/>
              </p:ext>
            </p:extLst>
          </p:nvPr>
        </p:nvGraphicFramePr>
        <p:xfrm>
          <a:off x="107504" y="188640"/>
          <a:ext cx="8928990" cy="579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SZMIPNO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IFWMS103.VGBEL     AS STRAID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SVBELN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SPOSNR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STKNUM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STPNUM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SWERKS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IFWMS103.LGORT     AS SLGORT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SDATBG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STDLNR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SSORNU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SSORIT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SMBLNR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SZEILE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SMJAHR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SXBLNR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SBKTXT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AS AWMSNO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LEFT OUTER JOIN SKUMA SM ON SM.OWNRKY= #SES_OWNER#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AND SM.SKUKEY= IFWMS103.SKUKEY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LEFT OUTER JOIN SKUWC SW ON SW.WAREKY=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AND SW.OWNRKY= #SES_OWNER#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AND SW.SKUKEY= IFWMS103.SKUKEY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LEFT OUTER JOIN MEASI ITFMS ON ITFMS.WAREKY=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AND ITFMS.MEASKY= SW.MEASKY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AND ITFMS.UOMKEY= IFWMS103.MEINS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LEFT OUTER JOIN BZPTN L01NM ON L01NM.PTNRKY= IFWMS103.DEPTID1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AND L01NM.PTNRTY= 'TM'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AND L01NM.PTNL05IN (SELECT ADDR05 FROM WAHMA WHERE WAREKY = #WAREKY#)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WHERE IFWMS103.WERKS   = #SES_OWNER#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AND IFWMS103.STATUS IN ('A','C')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AND IFWMS103.IFFLG  IN ('N','Y')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AND IFWMS103.BWART   = '102'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861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985503"/>
              </p:ext>
            </p:extLst>
          </p:nvPr>
        </p:nvGraphicFramePr>
        <p:xfrm>
          <a:off x="107504" y="188640"/>
          <a:ext cx="892899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#WAREKY# LIKE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(CASE WHEN IFWMS103.WERKS = 'CSHA' AND IFWMS103.WAREKY = 'WSH_' THEN 'WSH%'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ELSE IFWMS103.WAREKY END)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AND(MENGE - MENGE_B - MENGE_R) &gt; 0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ANDIFWMS103.EBELN = #SEBELN#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447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506752"/>
              </p:ext>
            </p:extLst>
          </p:nvPr>
        </p:nvGraphicFramePr>
        <p:xfrm>
          <a:off x="107504" y="188640"/>
          <a:ext cx="4464496" cy="6036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5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STATIT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SKUKEY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MENGE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MENGE_B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MENGE_R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QTYRCV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SW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MEASKY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단위구성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MEINS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ITFMS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QTPUOM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DUOMKY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QTDUOM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RCSTKY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LOCARV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입하지번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S/N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LOTA01NM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영업부문명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LOTA02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LIFNR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벤더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C00104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재고분류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LOTA06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LOTA07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LOTA08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002873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176"/>
                <a:gridCol w="72008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LOTA09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LOTA10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LOTA11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LOTA12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LOTA13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유효기간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LOTA14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LOTA15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LOTA16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LOTA17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LOTA18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LOTA19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LOTA20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LRCPTD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최종입하일자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참조문서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EBELP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참조문서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REFCAT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VGBEL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01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EASNIT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It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50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DESC01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DESC02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규격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ASKU02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(E)/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ASKU03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오더유형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ASKU04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거래처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85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038500"/>
              </p:ext>
            </p:extLst>
          </p:nvPr>
        </p:nvGraphicFramePr>
        <p:xfrm>
          <a:off x="107504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ASKU05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EANCOD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GTINCD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SKUG01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품목유형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SKUG02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품목유형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SKUG03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품목유형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SKUG04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SKUG05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모업체푼번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GRSWGT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총중량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NETWGT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KIT</a:t>
                      </a:r>
                      <a:r>
                        <a:rPr lang="ko-KR" altLang="en-US" sz="1000" dirty="0" err="1" smtClean="0"/>
                        <a:t>순중량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WGTUNT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중량단위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LENGTH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WIDTHW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HEIGHT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CUBICM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CAPACT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MANDT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EBELP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SAP P/O 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SZMBLNO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SZMIPNO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Item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VGBEL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SCM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410647"/>
              </p:ext>
            </p:extLst>
          </p:nvPr>
        </p:nvGraphicFramePr>
        <p:xfrm>
          <a:off x="4572000" y="188640"/>
          <a:ext cx="4464496" cy="431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176"/>
                <a:gridCol w="792088"/>
                <a:gridCol w="1152128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SPOSNR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STKNUM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총괄계획번호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STPNUM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SWERKS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출발지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LGORT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부문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SDATBG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출하계획일시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STDLNR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SSORNU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반품출하문서</a:t>
                      </a:r>
                      <a:endParaRPr lang="en-US" altLang="ko-KR" sz="10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SSORIT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반품출하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문서아</a:t>
                      </a:r>
                      <a:endParaRPr lang="en-US" altLang="ko-KR" sz="10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SMBLNR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Mat.Doc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SZEILE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Mat.Doc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SMJAHR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M/D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SXBLNR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인터페이스번호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SBKTXT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AWMSNO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SEQ(ERP)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913780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AS01Sub2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ASNDI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ASNDIT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STATIT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QTYASN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QTYRCV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QTYUOM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UOMKEY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QTPUOM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DUOMKY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QTDUOM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RCSTKY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LOCARV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LOTA06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LOTA08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LOTA09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LOTA16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LOTA18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LOTA19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LOTA20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9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19821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AS01Sub2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LRCPTD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REFDKY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REFDIT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REFCAT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EASNKY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EASNIT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DESC01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DESC02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ASKU01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ASKU02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ASKU03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ASKU04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ASKU05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EANCOD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GTINCD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SKUG01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SKUG02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SKUG03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SKUG04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SKUG05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GRSWGT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NETWGT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WGTUNT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LENGTH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WIDTHW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HEIGHT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CUBICM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CAPACT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SMANDT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SEBELP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SZMBLNO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SZMIPNO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STRAID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SVBELN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SPOSNR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6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103650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AS01Sub2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STKNUM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STPNUM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SWERKS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SDATBG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STDLNR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SSORNU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SSORIT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SMBLNR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SZEILE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SMJAHR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SXBLNR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SBKTXT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AWMSNO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LMOUSR</a:t>
                      </a:r>
                    </a:p>
                    <a:p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 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#ASNDKY#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#ASNDIT#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#STATIT#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#SKUKEY#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TO_NUMBER(NVL(TRIM(#QTYASN#),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TO_NUMBER(NVL(TRIM(#QTYRCV#),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TO_NUMBER(NVL(TRIM(#QTYUOM#),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#MEASKY#,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#UOMKEY#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TO_NUMBER(NVL(TRIM(#QTPUOM#),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#DUOMKY#,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TO_NUMBER(NVL(TRIM(#QTDUOM#), 9999999))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#RCSTKY#, ' ')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597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416153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AS01Sub2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#LOCARV#,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#LOTA01#,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#LOTA02#,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#LOTA03#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#SEBELN#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#LOTA05#,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#LOTA06#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#LOTA07#,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#LOTA08#,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#LOTA09#,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#LOTA10#,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#LOTA12#,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#LOTA13#,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#LOTA14#,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#LOTA15#,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TO_NUMBER(NVL(TRIM(#LOTA16#),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TO_NUMBER(NVL(TRIM(#LOTA17#),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TO_NUMBER(NVL(TRIM(#LOTA18#),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TO_NUMBER(NVL(TRIM(#LOTA19#),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TO_NUMBER(NVL(TRIM(#LOTA20#), 0))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#LRCPTD#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#REFDKY#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#REFDIT#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#REFCAT#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#EASNKY#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#EASNIT#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#DESC01#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#DESC02#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#ASKU01#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#ASKU02#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#ASKU03#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#ASKU04#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#ASKU05#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#EANCOD#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#GTINCD#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95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66027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AS01Sub2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#SKUG01#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#SKUG02#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#SKUG03#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#SKUG04#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#SKUG05#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#GRSWGT#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#NETWGT#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#WGTUNT#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#LENGTH#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#WIDTHW#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#HEIGHT#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#CUBICM#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#CAPACT#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#SMANDT#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#SEBELN#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#SEBELP#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#SZMBLNO#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#SZMIPNO#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#STRAID#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#SVBELN#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#SPOSNR#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#STKNUM#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#STPNUM#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#SWERKS#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#SLGORT#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#SDATBG#,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#STDLNR#,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#SSORNU#,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#SSORIT#,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#SMBLNR#,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#SZEILE#,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#SMJAHR#,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#SXBLNR#,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#SBKTXT#,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 #AWMSNO#, ' ‘)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 'YYYYMMDD')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13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73657"/>
              </p:ext>
            </p:extLst>
          </p:nvPr>
        </p:nvGraphicFramePr>
        <p:xfrm>
          <a:off x="107504" y="260648"/>
          <a:ext cx="8928992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ZONEKY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ZONETY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구역타입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AREAKY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014644"/>
              </p:ext>
            </p:extLst>
          </p:nvPr>
        </p:nvGraphicFramePr>
        <p:xfrm>
          <a:off x="107504" y="188640"/>
          <a:ext cx="892899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AS01Sub2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 'HH24MISS')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'DEV'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 'HH24MISS')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'DEV'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02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83401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AS01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입력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AS01.jsp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입력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재 조회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선택한 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ECMS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주문 저장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5" y="1457616"/>
            <a:ext cx="6089668" cy="3627568"/>
          </a:xfrm>
          <a:prstGeom prst="rect">
            <a:avLst/>
          </a:prstGeom>
        </p:spPr>
      </p:pic>
      <p:sp>
        <p:nvSpPr>
          <p:cNvPr id="25" name="Rectangular Callout 181"/>
          <p:cNvSpPr/>
          <p:nvPr/>
        </p:nvSpPr>
        <p:spPr>
          <a:xfrm>
            <a:off x="179512" y="130478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6192" y="2060848"/>
            <a:ext cx="6084000" cy="136815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136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24333"/>
              </p:ext>
            </p:extLst>
          </p:nvPr>
        </p:nvGraphicFramePr>
        <p:xfrm>
          <a:off x="107504" y="188640"/>
          <a:ext cx="8928990" cy="579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AS01H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DISTINCT AH.ASNDKY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AI.SEBELN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WAREKY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WAREKYNM,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ASNTTYNM,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DOCCATNM,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DPTNKYNM,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LGORT,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LGORTNM,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EBELN,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ASNTTY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STATDO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DOCDAT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DOCCAT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OWNRKY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DPTNKY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DRELIN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PRCPTD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AH.LRCPTD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INDDCL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RSNCOD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RSNRET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AH.QTYASN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AH.QTYRCV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USRID1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UNAME1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DEPTID1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DNAME1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USRID2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UNAME2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DEPTID2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DNAME2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USRID3 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378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197245"/>
              </p:ext>
            </p:extLst>
          </p:nvPr>
        </p:nvGraphicFramePr>
        <p:xfrm>
          <a:off x="107504" y="188640"/>
          <a:ext cx="8928990" cy="3352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AS01H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UNAME3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DEPTID3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DNAME3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USRID4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UNAME4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DEPTID4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DNAME4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DOCTXT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AH.CREDAT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AH.CRETIM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AH.CREUSR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AH.LMODAT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AH.LMOTIM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  ASNDH AH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 OUTER JOIN ASNDI AI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 AH.ASNDKY =  AI.ASNDKY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AH.ASNDKY IN ( $ASNDKY$ 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20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7241764"/>
              </p:ext>
            </p:extLst>
          </p:nvPr>
        </p:nvGraphicFramePr>
        <p:xfrm>
          <a:off x="107504" y="188640"/>
          <a:ext cx="4464496" cy="6036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5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SEBELN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WAREKYNM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ASNTTYNM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DOCCATNM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문서유형명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DPTNKYNM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업체코드명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LGORT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Fr.ERP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LGORTNM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Fr.ERP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EBELN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SAP P/O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ASNTTY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STATDO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DOCCAT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OWNRKY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DPTNKY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업체코드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DRELIN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문서연관구분자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PRCPTD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입고계획일자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LRCPTD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최종입하일자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INDDCL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송장발행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RSNCOD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사유코드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RSNRET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반품사유코드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QTYASN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err="1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예정량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442034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152128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QTYRCV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USRID1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UNAME1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DEPTID1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DNAME1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USRID2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UNAME2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DEPTID2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DNAME2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업무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USRID3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UNAME3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DEPTID3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DNAME3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USRID4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UNAME4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DEPTID4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DNAME4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01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DOCTXT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50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17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697352"/>
              </p:ext>
            </p:extLst>
          </p:nvPr>
        </p:nvGraphicFramePr>
        <p:xfrm>
          <a:off x="107504" y="188640"/>
          <a:ext cx="8928992" cy="5040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5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50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28985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AS01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입력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AS01.jsp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입력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저장 완료 후 재 조회 화면 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5" y="1457616"/>
            <a:ext cx="6089668" cy="3627568"/>
          </a:xfrm>
          <a:prstGeom prst="rect">
            <a:avLst/>
          </a:prstGeom>
        </p:spPr>
      </p:pic>
      <p:sp>
        <p:nvSpPr>
          <p:cNvPr id="25" name="Rectangular Callout 181"/>
          <p:cNvSpPr/>
          <p:nvPr/>
        </p:nvSpPr>
        <p:spPr>
          <a:xfrm>
            <a:off x="179512" y="130478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46311" y="3789040"/>
            <a:ext cx="6023762" cy="115212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043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753216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AS01I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  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ASNDIT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STATIT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QTYASN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QTYRCV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QTYUOM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UOMKEY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QTPUOM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DUOMKY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QTDUOM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RCSTKY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TRUNC(QTYRCV/QTDUOM) AS BOXQTY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MOD(QTYRCV,QTDUOM) AS REMQTY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LOCARV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LOTA06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LOTA07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LOTA08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LOTA09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LOTA10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LOTA11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LOTA12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LOTA13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LOTA14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LOTA15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LOTA16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LOTA17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LOTA18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LOTA19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LOTA20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6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077718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AS01I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LRCPTD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REFDKY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REFDIT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REFCAT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EASNKY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EASNIT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DESC01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DESC02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ASKU01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ASKU02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ASKU03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ASKU04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ASKU05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EANCOD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GTINCD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SKUG01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SKUG02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SKUG03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SKUG04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SKUG05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GRSWGT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NETWGT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WGTUNT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LENGTH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WIDTHW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HEIGHT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CUBICM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CAPACT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SMANDT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SEBELP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SZMBLNO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SZMIPNO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STRAID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SVBELN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SPOSNR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717619"/>
              </p:ext>
            </p:extLst>
          </p:nvPr>
        </p:nvGraphicFramePr>
        <p:xfrm>
          <a:off x="107504" y="188640"/>
          <a:ext cx="8928990" cy="441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AS01I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STKNUM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STPNUM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SWERKS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SDATBG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STDLNR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SSORNU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SSORIT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SMBLNR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SZEILE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SMJAHR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SXBLNR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SBKTXT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AWMSNO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,' ' AS LOTA01NM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ASNDI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ASNDKY = #ASNDKY#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095108"/>
              </p:ext>
            </p:extLst>
          </p:nvPr>
        </p:nvGraphicFramePr>
        <p:xfrm>
          <a:off x="107504" y="188640"/>
          <a:ext cx="892899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173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159630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ZONMA SET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"ZONETY"&gt;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ZONETY = #ZONETY#,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"SHORTX"&gt;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SHORTX = #SHORTX#,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"AREAKY"&gt;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AREAKY = #AREAKY#,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ZONEKY = #ZONEKY# 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173956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057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98387"/>
              </p:ext>
            </p:extLst>
          </p:nvPr>
        </p:nvGraphicFramePr>
        <p:xfrm>
          <a:off x="107504" y="188640"/>
          <a:ext cx="4464496" cy="62152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5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ASNDKY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ASNDIT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STATIT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SKUKEY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err="1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QTYASN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err="1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예정량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QTYRCV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입고수량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QTYUOM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Quantity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MEASKY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단위구성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UOMKEY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QTPUOM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DUOMKY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QTDUOM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RCSTKY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TRUNC(QTYRCV/</a:t>
                      </a:r>
                    </a:p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QTDUOM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 AS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BO</a:t>
                      </a:r>
                    </a:p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XQTY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박스수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MOD(QTYRCV,QT  </a:t>
                      </a:r>
                    </a:p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DUOM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 AS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REMQ</a:t>
                      </a:r>
                    </a:p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TY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잔량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LOCARV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입하지번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LOTA01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S/N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LOTA02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LOTA03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벤더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LOTA04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LOTA05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재고분류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LOTA06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재고상태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112875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152128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LOTA07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LOTA08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LOTA09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LOTA10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LOTA11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제조일자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LOTA12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LOTA13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유효기간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LOTA14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LOTA15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LOTA16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LOTA17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LOTA18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LOTA19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LOTA20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속성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LRCPTD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최종입하일자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REFDKY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참조문서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REFDIT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참조문서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01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REFCAT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50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EASNKY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외부</a:t>
                      </a:r>
                      <a:r>
                        <a:rPr lang="en-US" altLang="ko-KR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ASN</a:t>
                      </a:r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EASNIT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외부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It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DESC01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DESC02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규격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ASKU01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WMS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통합코드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5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1470216"/>
              </p:ext>
            </p:extLst>
          </p:nvPr>
        </p:nvGraphicFramePr>
        <p:xfrm>
          <a:off x="107504" y="188640"/>
          <a:ext cx="4464496" cy="60361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5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ASKU02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(E)/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ASKU03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오더유형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ASKU04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거래처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ASKU05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EANCOD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GTINCD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SKUG01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품목유형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SKUG02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품목유형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SKUG03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품목유형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SKUG04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SKUG05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/>
                        <a:t>모업체품번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GRSWGT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총중량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NETWGT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KIT</a:t>
                      </a:r>
                      <a:r>
                        <a:rPr lang="ko-KR" altLang="en-US" sz="1000" dirty="0" err="1" smtClean="0"/>
                        <a:t>순중량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WGTUNT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중량단위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LENGTH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WIDTHW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HEIGHT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CUBICM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CAPACT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CAPA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SMANDT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Client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SEBELN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SEBELP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SAP P/O 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LMOTIM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748550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152128"/>
                <a:gridCol w="1440160"/>
                <a:gridCol w="72008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SZMBLNO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SZMIPNO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Item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STRAID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SCM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SVBELN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SPOSNR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STKNUM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총괄계획번호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STPNUM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SWERKS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출발지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SLGORT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부문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SDATBG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출하계획일시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STDLNR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SSORNU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반품출하문서번호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SSORIT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반품출하 문서아이템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SMBLNR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Mat.Doc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SZEILE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Mat.Doc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SMJAHR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M/D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SXBLNR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인터페이스번호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01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SBKTXT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508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AWMSNO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SEQ(ERP)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CREDAT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CRETIM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CREUSR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LMODAT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27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945212"/>
              </p:ext>
            </p:extLst>
          </p:nvPr>
        </p:nvGraphicFramePr>
        <p:xfrm>
          <a:off x="107504" y="188640"/>
          <a:ext cx="8928992" cy="755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5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LMOUSR                         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5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'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 AS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LOTA01NM                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영업부문명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7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91169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AS02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200" dirty="0" smtClean="0">
                          <a:effectLst/>
                          <a:latin typeface="+mn-lt"/>
                          <a:ea typeface="+mn-ea"/>
                        </a:rPr>
                        <a:t>AS02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삭제</a:t>
                      </a:r>
                      <a:endParaRPr lang="ko-KR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</a:t>
                      </a:r>
                      <a:r>
                        <a:rPr lang="ko-KR" sz="900" kern="0" dirty="0" smtClean="0">
                          <a:effectLst/>
                          <a:latin typeface="+mn-lt"/>
                        </a:rPr>
                        <a:t>화면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조회항목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거점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-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ASN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타입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ASN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문서번호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ASN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생성일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문서상태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SAP P/O No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업체코드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62843"/>
            <a:ext cx="4968552" cy="44942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360858" y="1196776"/>
            <a:ext cx="216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187624" y="1004068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7584" y="1988840"/>
            <a:ext cx="4824536" cy="345638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611560" y="1844824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05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77952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AS02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삭제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AS02.jsp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삭제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재 조회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선택한  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ASN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문서번호 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" y="1162114"/>
            <a:ext cx="6254615" cy="4521518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54334" y="1224000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11600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4184" y="1736992"/>
            <a:ext cx="6228016" cy="190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27632" y="1224000"/>
            <a:ext cx="576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726400" y="111600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2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370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418533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AH.ASNDKY  AS 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AH.WAREKY  AS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NVL(WH.NAME01,' ') AS WAREKYNM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AH.ASNTTY  AS ASNTTY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NVL(DT.SHORTX,' ') AS ASNTTYNM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AH.STATDO  AS STATDO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AH.DOCDAT  AS DOCDAT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AH.DOCCAT  AS DOCCAT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NVL(DC.SHORTX,' ') AS DOCCATNM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AH.OWNRKY  AS OWNRKY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AH.DPTNKY  AS DPTNKY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NVL(VD.NAME01,' ') AS DPTNKYNM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AH.DRELIN  AS DRELIN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AH.PRCPTD  AS PRCPTD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AH.LRCPTD  AS LRCPTD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AH.INDDCL  AS INDDCL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AH.RSNCOD  AS RSNCOD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AH.RSNRET  AS RSNRET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AI.SLGORT  AS 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NVL(LG.NAME01,' ') AS LGORTNM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AH.QTYASN  AS QTYASN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AH.QTYRCV  AS QTYRCV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AH.USRID1  AS USRID1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AH.UNAME1  AS UNAME1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AH.DEPTID1 AS DEPTID1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AH.DNAME1  AS DNAME1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AH.USRID2  AS USRID2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AH.UNAME2  AS UNAME2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AH.DEPTID2 AS DEPTID2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AH.DNAME2  AS DNAME2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AH.USRID3  AS USRID3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AH.UNAME3  AS UNAME3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AH.DEPTID3 AS DEPTID3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AH.DNAME3  AS DNAME3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AH.USRID4  AS USRID4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76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885906"/>
              </p:ext>
            </p:extLst>
          </p:nvPr>
        </p:nvGraphicFramePr>
        <p:xfrm>
          <a:off x="107504" y="188640"/>
          <a:ext cx="8928990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AH.UNAME4  AS UNAME4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AH.DEPTID4 AS DEPTID4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AH.DNAME4  AS DNAME4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AH.DOCTXT  AS DOCTXT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AI.SEBELN  AS 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AH.CREDAT  AS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AH.CRETIM  AS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AH.CREUSR  AS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CU.NMLAST  AS CUSRNM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AH.LMODAT  AS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AH.LMOTIM  AS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AH.LMOUSR  AS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LU.NMLAST 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ASNDH AH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INNER JOIN ASNDI AI ON AI.ASNDKY = AH.ASNDKY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USRMA CU ON CU.USERID = AH.CREUSR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USRMA LU ON LU.USERID = AH.LMOUSR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WAHMA WH ON WH.WAREKY = AH.WAREKY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DOCCM DC ON DC.DOCCAT = '050'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DOCTM DT ON DT.DOCUTY = AH.ASNTTY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BZPTN VD ON VD.PTNRKY = AH.DPTNKY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VD.PTNRTY = 'VD'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VD.PTNL05 IN ( SELECT ADDR05 FROM WAHMA WHERE WAREKY = #WAREKY#)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BZPTN LG ON LG.PTNRKY = AI.SLGORT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LG.PTNRTY = 'WH'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LG.PTNL05 IN (SELECT ADDR05 FROM WAHMA WHERE WAREKY = #WAREKY#)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AH.WAREKY = #WAREKY#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50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20023"/>
              </p:ext>
            </p:extLst>
          </p:nvPr>
        </p:nvGraphicFramePr>
        <p:xfrm>
          <a:off x="107504" y="188640"/>
          <a:ext cx="892899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"ASNTTY"&gt;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AH.ASNTTY = #ASNTTY#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AH.STATDO = 'NEW'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AND AI.QTYASN != '0'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BY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AH.ASNDKY, AH.WAREKY, AH.ASNTTY, AH.STATDO, AH.DOCDAT, AH.DOCCAT, AH.OWNRKY, AH.DPTNKY,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AH.DRELIN, AH.PRCPTD, AH.LRCPTD, AH.INDDCL, AH.RSNCOD, AH.RSNRET, AH.QTYASN, AH.QTYRCV, AI.SEBELN, 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AI.SLGORT, AH.CREDAT, AH.CRETIM, AH.CREUSR, CU.NMLAST, AH.LMODAT, AH.LMOTIM, AH.LMOUSR, LU.NMLAST,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WH.NAME01, DC.SHORTX, DT.SHORTX, VD.NAME01, LG.NAME01,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AH.USRID1, AH.UNAME1, AH.DEPTID1, AH.DNAME1, AH.USRID2, AH.UNAME2, AH.DEPTID2, AH.DNAME2,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AH.USRID3, AH.UNAME3, AH.DEPTID3, AH.DNAME3, AH.USRID4, AH.UNAME4, AH.DEPTID4, AH.DNAME4,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AH.DOCTXT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BY AH.ASNDKY DESC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13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96563"/>
              </p:ext>
            </p:extLst>
          </p:nvPr>
        </p:nvGraphicFramePr>
        <p:xfrm>
          <a:off x="107504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ASNDKY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WAREKY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NAME01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WAREKYNM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ASNTTY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SHORTX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STATDO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DOCDAT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DOCCAT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SHORTX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문서유형명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OWNRKY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DPTNKY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업체코드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NAME01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업체코드명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DRELIN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문서연관구분자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PRCPTD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입고계획일자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LRCPTD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최종입하일자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INDDCL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송장발행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RSNCOD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사유코드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RSNRET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반품사유코드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SLGORT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Fr.ERP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NAME01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Fr.ERP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QTYASN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예정량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QTYRCV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입고수량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LMODAT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61947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224136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입력자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입력자명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입력자</a:t>
                      </a:r>
                      <a:r>
                        <a:rPr lang="ko-KR" altLang="en-US" sz="1000" dirty="0" smtClean="0"/>
                        <a:t>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입력자</a:t>
                      </a:r>
                      <a:r>
                        <a:rPr lang="ko-KR" altLang="en-US" sz="1000" dirty="0" smtClean="0"/>
                        <a:t>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DOCTXT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비고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SEBELN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SAP P/O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CREDAT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CRETIM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CREUSR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NMLAST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LMOTIM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263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166670"/>
              </p:ext>
            </p:extLst>
          </p:nvPr>
        </p:nvGraphicFramePr>
        <p:xfrm>
          <a:off x="107504" y="188640"/>
          <a:ext cx="8928992" cy="75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LMOUSR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NMLAST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96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978516"/>
              </p:ext>
            </p:extLst>
          </p:nvPr>
        </p:nvGraphicFramePr>
        <p:xfrm>
          <a:off x="107504" y="260648"/>
          <a:ext cx="8928992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ZONETY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구역타입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AREAKY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ZONMA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015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162063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ASNDH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ASNDKY = #ASNDKY#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792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50341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AS02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삭제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AS02.jsp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삭제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재 조회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선택한  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ASN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문서번호 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5" y="1162114"/>
            <a:ext cx="6254615" cy="4521518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54334" y="1224000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11600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4184" y="4077072"/>
            <a:ext cx="6228016" cy="151216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27632" y="1224000"/>
            <a:ext cx="576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726400" y="111600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2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5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526312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AI.ASNDKY  AS 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AI.ASNDIT  AS ASNDIT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AI.STATIT  AS STATIT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AI.SKUKEY  AS 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AI.QTYASN  AS QTYASN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AI.QTYRCV  AS QTYRCV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AI.QTYUOM  AS QTYUOM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AI.MEASKY  AS 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AI.UOMKEY  AS UOMKEY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AI.QTPUOM  AS QTPUOM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AI.DUOMKY  AS DUOMKY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AI.QTDUOM  AS QTDUOM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TRUNC(AI.QTYRCV/AI.QTDUOM)  AS BOXQTY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MOD(AI.QTYRCV,AI.QTDUOM)    AS REMQTY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AI.RCSTKY  AS RCSTKY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AI.LOCARV  AS LOCARV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AI.LOTA01  AS LOTA01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L01NM.NAME01  AS LOTA01NM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AI.LOTA02  AS LOTA02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AI.LOTA03  AS LOTA03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AI.LOTA04  AS LOTA04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AI.LOTA05  AS LOTA05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AI.LOTA06  AS LOTA06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AI.LOTA07  AS LOTA07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AI.LOTA08  AS LOTA08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AI.LOTA09  AS LOTA09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AI.LOTA10  AS LOTA10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AI.LOTA11  AS LOTA11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AI.LOTA12  AS LOTA12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AI.LOTA13  AS LOTA13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AI.LOTA14  AS LOTA14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AI.LOTA15  AS LOTA15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AI.LOTA16  AS LOTA16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AI.LOTA17  AS LOTA17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, AI.LOTA18  AS LOTA18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17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437424"/>
              </p:ext>
            </p:extLst>
          </p:nvPr>
        </p:nvGraphicFramePr>
        <p:xfrm>
          <a:off x="107504" y="188640"/>
          <a:ext cx="8928990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AI.LOTA19  AS LOTA19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AI.LOTA20  AS LOTA20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AI.LRCPTD  AS LRCPTD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AI.REFDKY  AS REFDKY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AI.REFDIT  AS REFDIT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AI.REFCAT  AS REFCAT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AI.EASNKY  AS EASNKY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AI.EASNIT  AS EASNIT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AI.DESC01  AS DESC01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AI.DESC02  AS DESC02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AI.ASKU01  AS ASKU01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AI.ASKU02  AS ASKU02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AI.ASKU03  AS ASKU03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AI.ASKU04  AS ASKU04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AI.ASKU05  AS ASKU05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AI.EANCOD  AS EANCOD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AI.GTINCD  AS GTINCD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AI.SKUG01  AS SKUG01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AI.SKUG02  AS SKUG02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AI.SKUG03  AS SKUG03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AI.SKUG04  AS SKUG04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AI.SKUG05  AS SKUG05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AI.GRSWGT  AS GRSWGT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AI.NETWGT  AS NETWGT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AI.WGTUNT  AS WGTUNT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AI.LENGTH  AS LENGTH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AI.WIDTHW  AS WIDTHW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AI.HEIGHT  AS HEIGHT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AI.CUBICM  AS CUBICM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AI.CAPACT  AS CAPACT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AI.SMANDT  AS SMANDT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AI.SEBELN  AS SEBELN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AI.SEBELP  AS SEBELP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AI.SZMBLNO AS SZMBLNO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AI.SZMIPNO AS SZMIPNO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35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897266"/>
              </p:ext>
            </p:extLst>
          </p:nvPr>
        </p:nvGraphicFramePr>
        <p:xfrm>
          <a:off x="107504" y="188640"/>
          <a:ext cx="8928990" cy="563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AI.STRAID  AS STRAID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AI.SVBELN  AS SVBELN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AI.SPOSNR  AS SPOSNR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AI.STKNUM  AS STKNUM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AI.STPNUM  AS STPNUM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AI.SWERKS  AS SWERKS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AI.SLGORT  AS SLGORT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AI.SDATBG  AS SDATBG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AI.STDLNR  AS STDLNR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AI.SSORNU  AS SSORNU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AI.SSORIT  AS SSORIT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AI.SMBLNR  AS SMBLNR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AI.SZEILE  AS SZEILE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AI.SMJAHR  AS SMJAHR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AI.SXBLNR  AS SXBLNR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AI.SBKTXT  AS SBKTXT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AI.AWMSNO  AS AWMSNO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AI.CREDAT  AS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AI.CRETIM  AS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AI.CREUSR  AS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CU.NMLAST  AS CUSRNM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AI.LMODAT  AS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AI.LMOTIM  AS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AI.LMOUSR  AS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LU.NMLAST 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ASNDH AH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INNER JOIN ASNDI AI ON AI.ASNDKY = AH.ASNDKY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LEFT OUTER JOIN USRMA CU ON CU.USERID     = AI.CREUSR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LEFT OUTER JOIN USRMA LU ON LU.USERID     = AI.LMOUSR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LEFT OUTER JOIN BZPTN L01NM ON L01NM.PTNRKY  = AI.LOTA01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L01NM.PTNRTY = 'TM'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L01NM.PTNL05 IN (SELECT ADDR05 FROM WAHMA WHERE WAREKY = #WAREKY#)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AH.WAREKY     = #WAREKY#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871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979912"/>
              </p:ext>
            </p:extLst>
          </p:nvPr>
        </p:nvGraphicFramePr>
        <p:xfrm>
          <a:off x="107504" y="188640"/>
          <a:ext cx="892899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"ASNTTY"&gt;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AH.ASNTTY = #ASNTTY#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AH.STATDO = 'NEW'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AI.ASNDKY = #ASNDKY#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AI.QTYASN != '0'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5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924717"/>
              </p:ext>
            </p:extLst>
          </p:nvPr>
        </p:nvGraphicFramePr>
        <p:xfrm>
          <a:off x="107504" y="188640"/>
          <a:ext cx="4464496" cy="6160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ASNDKY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ASNDIT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QTYASN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예정량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QTYRCV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입고수량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QTYUOM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Quantity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MEASKY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단위구성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UOMKEY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QTPUOM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DUOMKY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QTDUOM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QTYRCV/AI.QTDUOM)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박스수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QTYRCV,AI.QTDUOM)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잔량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RCSTKY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LOCARV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기본 입하지번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S/N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영업부문명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벤더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재고분류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223921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224136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제조일자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입고일자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유효기간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LRCPTD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최종입하일자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REFDKY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참조문서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REFDIT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참조문서</a:t>
                      </a:r>
                      <a:r>
                        <a:rPr lang="en-US" altLang="ko-KR" sz="1000" dirty="0" smtClean="0"/>
                        <a:t>It.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REFCAT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참조문서유형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EASNKY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외부</a:t>
                      </a:r>
                      <a:r>
                        <a:rPr lang="en-US" altLang="ko-KR" sz="1000" dirty="0" smtClean="0"/>
                        <a:t>ASN</a:t>
                      </a:r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EASNIT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외부</a:t>
                      </a:r>
                      <a:r>
                        <a:rPr lang="en-US" altLang="ko-KR" sz="1000" dirty="0" smtClean="0"/>
                        <a:t>ASN It..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DESC01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DESC02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규격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ASKU01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WMS </a:t>
                      </a:r>
                      <a:r>
                        <a:rPr lang="ko-KR" altLang="en-US" sz="1000" dirty="0" smtClean="0"/>
                        <a:t>통합코드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31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183090"/>
              </p:ext>
            </p:extLst>
          </p:nvPr>
        </p:nvGraphicFramePr>
        <p:xfrm>
          <a:off x="107504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ASKU02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(E)/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ASKU03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오더유형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ASKU04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거래처 </a:t>
                      </a:r>
                      <a:r>
                        <a:rPr lang="ko-KR" altLang="en-US" sz="1000" dirty="0" err="1" smtClean="0"/>
                        <a:t>입고빈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ASKU05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EANCOD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GTINCD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SKUG01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품목유형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SKUG02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품목유형</a:t>
                      </a:r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SKUG03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품목유형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SKUG04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SKUG05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모업체품번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GRSWGT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총중량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NETWGT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KIT</a:t>
                      </a:r>
                      <a:r>
                        <a:rPr lang="ko-KR" altLang="en-US" sz="1000" dirty="0" err="1" smtClean="0"/>
                        <a:t>순중량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WGTUNT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중량단위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LENGTH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WIDTHW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HEIGHT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CUBICM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CAPACT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CAPA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SMANDT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Client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SEBELN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ECMS </a:t>
                      </a:r>
                      <a:r>
                        <a:rPr lang="ko-KR" altLang="en-US" sz="1000" dirty="0" smtClean="0"/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SEBELP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SAP P/O 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SZMBLNO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520443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440160"/>
                <a:gridCol w="79208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SZMIPNO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Item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STRAID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SCM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SVBELN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SPOSNR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STKNUM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총괄계획번호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STPNUM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예약 </a:t>
                      </a:r>
                      <a:r>
                        <a:rPr lang="en-US" altLang="ko-KR" sz="1000" dirty="0" smtClean="0"/>
                        <a:t>It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SWERKS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출발지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SLGORT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 부문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SDATBG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출하계획일시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STDLNR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작업장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SSORNU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반품출하문서번호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SSORIT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반품출하</a:t>
                      </a:r>
                      <a:r>
                        <a:rPr lang="ko-KR" altLang="en-US" sz="1000" baseline="0" dirty="0" smtClean="0"/>
                        <a:t> 문서아이템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SMBLNR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Mat.Doc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SZEILE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Mat.Doc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SMJAHR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M/D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SXBLNR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인터페이스번호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SBKTXT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AWMSNO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SEQ(ERP)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CREDAT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CRETIM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CREUSR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NMLAST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LMODAT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39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078014"/>
              </p:ext>
            </p:extLst>
          </p:nvPr>
        </p:nvGraphicFramePr>
        <p:xfrm>
          <a:off x="107504" y="188640"/>
          <a:ext cx="8928992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LMOTIM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LMOUSR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NMLAST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1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187249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ASNDI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ASNDKY = #ASNDKY#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3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8083617"/>
              </p:ext>
            </p:extLst>
          </p:nvPr>
        </p:nvGraphicFramePr>
        <p:xfrm>
          <a:off x="107504" y="188640"/>
          <a:ext cx="8928990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1399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96261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ZONMA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ZONEKY = #ZONEKY#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139901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32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9107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AS09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조회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200" dirty="0" smtClean="0">
                          <a:effectLst/>
                          <a:latin typeface="+mn-lt"/>
                          <a:ea typeface="+mn-ea"/>
                        </a:rPr>
                        <a:t>AS09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삭제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조회</a:t>
                      </a:r>
                      <a:endParaRPr lang="ko-KR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</a:t>
                      </a:r>
                      <a:r>
                        <a:rPr lang="ko-KR" sz="900" kern="0" dirty="0" smtClean="0">
                          <a:effectLst/>
                          <a:latin typeface="+mn-lt"/>
                        </a:rPr>
                        <a:t>화면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조회항목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거점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-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ASN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타입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ASN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문서번호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ASN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생성일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문서상태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SAP P/O No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업체코드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51978"/>
            <a:ext cx="4968552" cy="443865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475896" y="1173436"/>
            <a:ext cx="2232008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302662" y="980728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99592" y="1916832"/>
            <a:ext cx="4824536" cy="331236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683568" y="1772816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284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20524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AS09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조회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AS09.jsp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조회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선택한 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ASN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문서 인쇄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1" y="1224000"/>
            <a:ext cx="6248579" cy="42386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54334" y="1304752"/>
            <a:ext cx="1149314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19675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5016" y="1809000"/>
            <a:ext cx="6166352" cy="1836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960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009690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AH.ASNDKY  AS 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AH.WAREKY  AS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NVL(WH.NAME01,' ') AS WAREKYNM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AH.ASNTTY  AS ASNTTY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NVL(DT.SHORTX,' ') AS ASNTTYNM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AH.STATDO  AS STATDO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AH.DOCDAT  AS DOCDAT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AH.DOCCAT  AS DOCCAT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NVL(DC.SHORTX,' ') AS DOCCATNM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AH.OWNRKY  AS OWNRKY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AH.DPTNKY  AS DPTNKY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NVL(VD.NAME01,' ') AS DPTNKYNM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AH.DRELIN  AS DRELIN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AH.PRCPTD  AS PRCPTD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AH.LRCPTD  AS LRCPTD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AH.INDDCL  AS INDDCL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AH.RSNCOD  AS RSNCOD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AH.RSNRET  AS RSNRET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AI.SLGORT  AS 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NVL(LG.NAME01,' ') AS LGORTNM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AH.QTYASN  AS QTYASN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AH.QTYRCV  AS QTYRCV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AH.USRID1  AS USRID1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AH.UNAME1  AS UNAME1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AH.DEPTID1 AS DEPTID1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AH.DNAME1  AS DNAME1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AH.USRID2  AS USRID2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AH.UNAME2  AS UNAME2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AH.DEPTID2 AS DEPTID2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AH.DNAME2  AS DNAME2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AH.USRID3  AS USRID3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AH.UNAME3  AS UNAME3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AH.DEPTID3 AS DEPTID3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AH.DNAME3  AS DNAME3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AH.USRID4  AS USRID4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37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581557"/>
              </p:ext>
            </p:extLst>
          </p:nvPr>
        </p:nvGraphicFramePr>
        <p:xfrm>
          <a:off x="107504" y="188640"/>
          <a:ext cx="8928990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AH.UNAME4  AS UNAME4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AH.DEPTID4 AS DEPTID4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AH.DNAME4  AS DNAME4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AH.DOCTXT  AS DOCTXT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AI.SEBELN  AS 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AH.CREDAT  AS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AH.CRETIM  AS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AH.CREUSR  AS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CU.NMLAST  AS CUSRNM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AH.LMODAT  AS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AH.LMOTIM  AS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AH.LMOUSR  AS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, LU.NMLAST 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ASNDH AH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INNER JOIN ASNDI AI ON AI.ASNDKY = AH.ASNDKY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USRMA CU ON CU.USERID = AH.CREUSR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USRMA LU ON LU.USERID = AH.LMOUSR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WAHMA WH ON WH.WAREKY = AH.WAREKY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DOCCM DC ON DC.DOCCAT = '050'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DOCTM DT ON DT.DOCUTY = AH.ASNTTY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BZPTN VD ON VD.PTNRKY = AH.DPTNKY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VD.PTNRTY = 'VD'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VD.PTNL05 IN ( SELECT ADDR05 FROM WAHMA WHERE WAREKY = #WAREKY#)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BZPTN LG ON LG.PTNRKY = AI.SLGORT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LG.PTNRTY = 'WH'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LG.PTNL05 IN (SELECT ADDR05 FROM WAHMA WHERE WAREKY = #WAREKY#)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AH.WAREKY = #WAREKY#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30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051074"/>
              </p:ext>
            </p:extLst>
          </p:nvPr>
        </p:nvGraphicFramePr>
        <p:xfrm>
          <a:off x="107504" y="188640"/>
          <a:ext cx="892899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"ASNTTY"&gt;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AH.ASNTTY = #ASNTTY#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AH.STATDO = 'NEW'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AND AI.QTYASN != '0'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GROUP BY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AH.ASNDKY, AH.WAREKY, AH.ASNTTY, AH.STATDO, AH.DOCDAT, AH.DOCCAT, AH.OWNRKY, AH.DPTNKY,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AH.DRELIN, AH.PRCPTD, AH.LRCPTD, AH.INDDCL, AH.RSNCOD, AH.RSNRET, AH.QTYASN, AH.QTYRCV, AI.SEBELN, 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AI.SLGORT, AH.CREDAT, AH.CRETIM, AH.CREUSR, CU.NMLAST, AH.LMODAT, AH.LMOTIM, AH.LMOUSR, LU.NMLAST,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WH.NAME01, DC.SHORTX, DT.SHORTX, VD.NAME01, LG.NAME01,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AH.USRID1, AH.UNAME1, AH.DEPTID1, AH.DNAME1, AH.USRID2, AH.UNAME2, AH.DEPTID2, AH.DNAME2,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AH.USRID3, AH.UNAME3, AH.DEPTID3, AH.DNAME3, AH.USRID4, AH.UNAME4, AH.DEPTID4, AH.DNAME4,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AH.DOCTXT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BY AH.ASNDKY DESC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33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010132"/>
              </p:ext>
            </p:extLst>
          </p:nvPr>
        </p:nvGraphicFramePr>
        <p:xfrm>
          <a:off x="107504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ASNDKY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WAREKY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NAME01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WAREKYNM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ASNTTY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SHORTX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타입명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STATDO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DOCDAT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DOCCAT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SHORTX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문서유형명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OWNRKY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DPTNKY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업체코드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NAME01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업체코드명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DRELIN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문서연관구분자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PRCPTD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입고계획일자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LRCPTD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최종입하일자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INDDCL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송장발행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RSNCOD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사유코드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RSNRET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반품사유코드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SLGORT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Fr.ERP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NAME01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Fr.ERP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QTYASN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예정량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QTYRCV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입고수량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LMODAT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697093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224136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입력자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입력자명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입력자</a:t>
                      </a:r>
                      <a:r>
                        <a:rPr lang="ko-KR" altLang="en-US" sz="1000" dirty="0" smtClean="0"/>
                        <a:t>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입력자</a:t>
                      </a:r>
                      <a:r>
                        <a:rPr lang="ko-KR" altLang="en-US" sz="1000" dirty="0" smtClean="0"/>
                        <a:t>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현장담당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현장책임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DOCTXT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비고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SEBELN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SAP P/O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CREDAT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CRETIM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CREUSR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NMLAST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LMOTIM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39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68360"/>
              </p:ext>
            </p:extLst>
          </p:nvPr>
        </p:nvGraphicFramePr>
        <p:xfrm>
          <a:off x="107504" y="188640"/>
          <a:ext cx="8928992" cy="75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LMOUSR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NMLAST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690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66784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AS09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조회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AS09.jsp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입하예정 정보 조회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선택한 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ASN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문서 인쇄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1" y="1224000"/>
            <a:ext cx="6248579" cy="42386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54334" y="1304752"/>
            <a:ext cx="1149314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19675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5016" y="4005064"/>
            <a:ext cx="6166352" cy="1457561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713590"/>
              </p:ext>
            </p:extLst>
          </p:nvPr>
        </p:nvGraphicFramePr>
        <p:xfrm>
          <a:off x="107504" y="188640"/>
          <a:ext cx="8928990" cy="563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AI.STRAID  AS STRAID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AI.SVBELN  AS SVBELN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AI.SPOSNR  AS SPOSNR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AI.STKNUM  AS STKNUM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AI.STPNUM  AS STPNUM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AI.SWERKS  AS SWERKS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AI.SLGORT  AS SLGORT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AI.SDATBG  AS SDATBG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AI.STDLNR  AS STDLNR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AI.SSORNU  AS SSORNU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AI.SSORIT  AS SSORIT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AI.SMBLNR  AS SMBLNR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AI.SZEILE  AS SZEILE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AI.SMJAHR  AS SMJAHR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AI.SXBLNR  AS SXBLNR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AI.SBKTXT  AS SBKTXT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AI.AWMSNO  AS AWMSNO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AI.CREDAT  AS CREDAT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AI.CRETIM  AS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AI.CREUSR  AS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CU.NMLAST  AS CUSRNM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AI.LMODAT  AS 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AI.LMOTIM  AS 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AI.LMOUSR  AS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LU.NMLAST 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ASNDH AH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INNER JOIN ASNDI AI ON AI.ASNDKY = AH.ASNDKY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LEFT OUTER JOIN USRMA CU ON CU.USERID     = AI.CREUSR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LEFT OUTER JOIN USRMA LU ON LU.USERID     = AI.LMOUSR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LEFT OUTER JOIN BZPTN L01NM ON L01NM.PTNRKY  = AI.LOTA01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L01NM.PTNRTY = 'TM'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L01NM.PTNL05 IN (SELECT ADDR05 FROM WAHMA WHERE WAREKY = #WAREKY#)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AH.WAREKY     = #WAREKY#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12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958048"/>
              </p:ext>
            </p:extLst>
          </p:nvPr>
        </p:nvGraphicFramePr>
        <p:xfrm>
          <a:off x="107504" y="188640"/>
          <a:ext cx="892899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AS02Sub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"ASNTTY"&gt;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AH.ASNTTY = #ASNTTY#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AH.STATDO = 'NEW'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AI.ASNDKY = #ASNDKY#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AND AI.QTYASN != '0'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32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948210"/>
              </p:ext>
            </p:extLst>
          </p:nvPr>
        </p:nvGraphicFramePr>
        <p:xfrm>
          <a:off x="107504" y="260648"/>
          <a:ext cx="8928992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ZONMA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ZONMA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ZONEKY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구역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547584"/>
              </p:ext>
            </p:extLst>
          </p:nvPr>
        </p:nvGraphicFramePr>
        <p:xfrm>
          <a:off x="107504" y="188640"/>
          <a:ext cx="4464496" cy="61607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ASNDKY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ASNDIT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ASN 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QTYASN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예정량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QTYRCV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입고수량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QTYUOM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Quantity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MEASKY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단위구성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UOMKEY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QTPUOM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DUOMKY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QTDUOM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QTYRCV/AI.QTDUOM)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박스수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QTYRCV,AI.QTDUOM)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잔량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RCSTKY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LOCARV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기본 입하지번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S/N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영업부문명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벤더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재고분류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998362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224136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제조일자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입고일자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유효기간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LOTA19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LOTA20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LRCPTD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최종입하일자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REFDKY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참조문서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REFDIT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참조문서</a:t>
                      </a:r>
                      <a:r>
                        <a:rPr lang="en-US" altLang="ko-KR" sz="1000" dirty="0" smtClean="0"/>
                        <a:t>It.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REFCAT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참조문서유형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EASNKY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외부</a:t>
                      </a:r>
                      <a:r>
                        <a:rPr lang="en-US" altLang="ko-KR" sz="1000" dirty="0" smtClean="0"/>
                        <a:t>ASN</a:t>
                      </a:r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EASNIT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외부</a:t>
                      </a:r>
                      <a:r>
                        <a:rPr lang="en-US" altLang="ko-KR" sz="1000" dirty="0" smtClean="0"/>
                        <a:t>ASN It..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DESC01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DESC02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규격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ASKU01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WMS </a:t>
                      </a:r>
                      <a:r>
                        <a:rPr lang="ko-KR" altLang="en-US" sz="1000" dirty="0" smtClean="0"/>
                        <a:t>통합코드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760357"/>
              </p:ext>
            </p:extLst>
          </p:nvPr>
        </p:nvGraphicFramePr>
        <p:xfrm>
          <a:off x="107504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ASKU02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(E)/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ASKU03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오더유형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ASKU04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거래처 </a:t>
                      </a:r>
                      <a:r>
                        <a:rPr lang="ko-KR" altLang="en-US" sz="1000" dirty="0" err="1" smtClean="0"/>
                        <a:t>입고빈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ASKU05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EANCOD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GTINCD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SKUG01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품목유형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SKUG02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품목유형</a:t>
                      </a:r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SKUG03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품목유형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SKUG04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SKUG05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모업체품번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GRSWGT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총중량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NETWGT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KIT</a:t>
                      </a:r>
                      <a:r>
                        <a:rPr lang="ko-KR" altLang="en-US" sz="1000" dirty="0" err="1" smtClean="0"/>
                        <a:t>순중량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WGTUNT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중량단위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LENGTH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WIDTHW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HEIGHT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CUBICM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CAPACT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CAPA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SMANDT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Client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SEBELN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ECMS </a:t>
                      </a:r>
                      <a:r>
                        <a:rPr lang="ko-KR" altLang="en-US" sz="1000" dirty="0" smtClean="0"/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SEBELP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SAP P/O 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SZMBLNO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038815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440160"/>
                <a:gridCol w="79208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SZMIPNO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Item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STRAID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SCM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SVBELN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SPOSNR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STKNUM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총괄계획번호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STPNUM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예약 </a:t>
                      </a:r>
                      <a:r>
                        <a:rPr lang="en-US" altLang="ko-KR" sz="1000" dirty="0" smtClean="0"/>
                        <a:t>It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SWERKS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출발지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SLGORT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 부문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SDATBG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출하계획일시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STDLNR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작업장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SSORNU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반품출하문서번호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SSORIT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반품출하</a:t>
                      </a:r>
                      <a:r>
                        <a:rPr lang="ko-KR" altLang="en-US" sz="1000" baseline="0" dirty="0" smtClean="0"/>
                        <a:t> 문서아이템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SMBLNR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Mat.Doc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SZEILE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Mat.Doc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SMJAHR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M/D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SXBLNR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인터페이스번호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SBKTXT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AWMSNO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SEQ(ERP)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CREDAT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CRETIM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CREUSR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NMLAST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LMODAT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37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702283"/>
              </p:ext>
            </p:extLst>
          </p:nvPr>
        </p:nvGraphicFramePr>
        <p:xfrm>
          <a:off x="107504" y="188640"/>
          <a:ext cx="8928992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LMOTIM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LMOUSR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NMLAST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27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89272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구매 입하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200" dirty="0" smtClean="0">
                          <a:effectLst/>
                          <a:latin typeface="+mn-lt"/>
                          <a:ea typeface="+mn-ea"/>
                        </a:rPr>
                        <a:t>GR02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100" baseline="0" dirty="0" smtClean="0">
                          <a:effectLst/>
                          <a:latin typeface="+mn-lt"/>
                        </a:rPr>
                        <a:t>구매 입하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구매 입하 조회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  <a:latin typeface="+mn-lt"/>
                        </a:rPr>
                        <a:t>화면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조회항목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거점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-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입하유형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SAP P/O No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ERP P/O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생성일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err="1" smtClean="0">
                          <a:effectLst/>
                          <a:latin typeface="+mn-lt"/>
                        </a:rPr>
                        <a:t>품번코드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품명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SCM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주문번호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업체코드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2" y="1124744"/>
            <a:ext cx="5015036" cy="46386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432866" y="1152000"/>
            <a:ext cx="185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259632" y="980728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27584" y="1916832"/>
            <a:ext cx="4824536" cy="352839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755576" y="1844824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642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4729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구매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GR02.jsp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구매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1.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재 조회 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선택한 입하문서 저장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8" y="1109662"/>
            <a:ext cx="6223670" cy="46386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6000" y="116073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5016" y="1664984"/>
            <a:ext cx="6166352" cy="205204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791640" y="116073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755152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8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656865"/>
              </p:ext>
            </p:extLst>
          </p:nvPr>
        </p:nvGraphicFramePr>
        <p:xfrm>
          <a:off x="107504" y="188640"/>
          <a:ext cx="8928990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RECVKY,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IFWMS103.WAREKY AS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WH.NAME01 AS WAREKYNM,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#RCPTTY# AS RCPTTY,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DT.SHORTX AS RCPTTYNM,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'NEW' AS STATDO,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SAPSTS,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TO_CHAR(SYSDATE,'YYYYMMDD') AS DOCDAT,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'100' AS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DC.SHORTX AS DOCCATNM,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IFWMS103.LIFNR AS DPTNKY,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VD.NAME01 AS DPTNKYNM,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DRELIN,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TO_CHAR(SYSDATE,'YYYYMMDD') AS ARCPTD,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#SES_OWNER# AS OWNRKY,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INDRCN,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CRECVD,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RSNCOD,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PUTSTS,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IFWMS103.LGORT AS LGORT,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LGORTNM,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USRID1,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UNAME1,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AS DEPTID1,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 AS DNAME1,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 AS USRID2,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 AS UNAME2,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 AS DEPTID2,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' '  AS DNAME2,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‘ '  AS USRID3,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' '  AS UNAME3,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' '  AS DEPTID3,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' '  AS DNAME3,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' '  AS USRID4,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308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725559"/>
              </p:ext>
            </p:extLst>
          </p:nvPr>
        </p:nvGraphicFramePr>
        <p:xfrm>
          <a:off x="107504" y="188640"/>
          <a:ext cx="892899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GR02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' '  AS UNAME4,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' '  AS DEPTID4,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' '  AS DNAME4,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IFWMS103.C00103 AS DOCTXT,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IFWMS103.EBELN AS SEBELN,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IFWMS103.C00102 AS CONFIM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SKUMA SM ON SM.OWNRKY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SM.SKUKEY = IFWMS103.SKUKEY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SKUWC SW ON SW.WAREKY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SW.OWNRKY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SW.SKUKEY = IFWMS103.SKUKEY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WAHMA WH ON WH.WAREKY = IFWMS103.WAREKY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DOCCM DC ON DC.DOCCAT = '100'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DOCTM DT ON DT.DOCUTY = #RCPTTY#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BZPTN VD ON VD.PTNRKY = IFWMS103.LIFNR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VD.PTNRTY IN (CASEWHEN #RCPTTY# IN ('108','109','110','111','115','116') THEN 'CT'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WHEN #RCPTTY# IN ('166') THEN 'TM'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ELSE 'VD' END)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VD.OWNRKY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IFWMS103.WERKS = #SES_OWNER#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IFWMS103.IFFLG = 'N'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IFWMS103.WAREKY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IFWMS103.BWART = #RCPTTY#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(IFWMS103.MENGE - IFWMS103.MENGE_B - IFWMS103.MENGE_R) &gt; 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GROUP BY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IFWMS103.EBELN, IFWMS103.WAREKY, IFWMS103.LIFNR, IFWMS103.LGORT, IFWMS103.C00102,      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IFWMS103.C00103, WH.NAME01, DC.SHORTX, DT.SHORTX, VD.NAME01   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ORDER BY IFWMS103.EBELN DESC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1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46513"/>
              </p:ext>
            </p:extLst>
          </p:nvPr>
        </p:nvGraphicFramePr>
        <p:xfrm>
          <a:off x="107504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RECVKY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입하문서번호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WAREKY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ECMS </a:t>
                      </a:r>
                      <a:r>
                        <a:rPr lang="ko-KR" altLang="en-US" sz="1000" dirty="0" smtClean="0"/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거점명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RCPTTY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입하유형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SHORTX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입하유형명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STATDO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SAPSTS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ERP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Mvt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DOCDAT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DOCCAT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SHORTX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문서유형명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LIFNR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/>
                        <a:t>업체코드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+mn-lt"/>
                        </a:rPr>
                        <a:t>업체코드명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DRELIN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문서연관구분자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ARCPTD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입하일자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OWNRKY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smtClean="0">
                          <a:latin typeface="+mn-lt"/>
                        </a:rPr>
                        <a:t>화주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INDRCN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취소됨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CRECVD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입고취소 일자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RSNCOD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사유코드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PUTSTS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입고상태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LGORT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 smtClean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Fr.ERP</a:t>
                      </a:r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창고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LGORTNM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err="1" smtClean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Fr.ERP</a:t>
                      </a:r>
                      <a:r>
                        <a:rPr lang="ko-KR" altLang="en-US" sz="1000" b="0" i="0" dirty="0" err="1" smtClean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창고명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USRID1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err="1" smtClean="0">
                          <a:solidFill>
                            <a:srgbClr val="222222"/>
                          </a:solidFill>
                          <a:effectLst/>
                          <a:latin typeface="+mn-lt"/>
                        </a:rPr>
                        <a:t>입력자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UNAME1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입력자명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941990"/>
              </p:ext>
            </p:extLst>
          </p:nvPr>
        </p:nvGraphicFramePr>
        <p:xfrm>
          <a:off x="4572000" y="188640"/>
          <a:ext cx="4464496" cy="452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440160"/>
                <a:gridCol w="79208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DEPTID1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입력자</a:t>
                      </a:r>
                      <a:r>
                        <a:rPr lang="ko-KR" altLang="en-US" sz="1000" dirty="0" smtClean="0"/>
                        <a:t>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DNAME1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입력자</a:t>
                      </a:r>
                      <a:r>
                        <a:rPr lang="ko-KR" altLang="en-US" sz="1000" dirty="0" smtClean="0"/>
                        <a:t>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UNAME2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DNAME2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UNAME3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DNAME3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현장책임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UNAME4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현장책임자명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현장책임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현장책임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C00103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EBELN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C00102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2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716213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저장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RECDH</a:t>
                      </a:r>
                      <a:endParaRPr lang="ko-KR" alt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RECDH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RECVKY,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RCPTTY,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STATDO,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SAPSTS,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DOCDAT,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DPTNKY,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DRELIN,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ARCPTD,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OWNRKY,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INDRCN,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CRECVD,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RSNCOD,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PUTSTS,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USRID1,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UNAME1,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DEPTID1,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DNAME1,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USRID2,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DEPTID2,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USRID3,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UNAME3,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DEPTID3,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DNAME3,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USRID4,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UNAME4,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DEPTID4,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DNAME4,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DOCTXT,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CRETIM,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RECDH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847874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저장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RECDH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VALUES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#RECVKY#,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#WAREKY#,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#RCPTTY#,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#STATDO#,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#SAPSTS#,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#DOCDAT#,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#DOCCAT#,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#DPTNKY#,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#DRELIN#, ' '),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(SELECT ADDR05 FROM WAHMA WHERE WAREKY = #WAREKY#),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#INDRCN#,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#CRECVD#,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#RSNCOD#,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#PUTSTS#,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#USRID1#,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#UNAME1#,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#DEPTID1#,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#DNAME1#,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#USRID2#, ' '),</a:t>
                      </a:r>
                      <a:endParaRPr lang="ko-KR" altLang="en-US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#UNAME2#,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#DEPTID2#,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#DNAME2#,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#USRID3#,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#UNAME3#,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#DEPTID3#,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#DNAME3#,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#USRID4#,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#UNAME4#,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#DEPTID4#, ' '),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9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83713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ML01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지번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ML01.jsp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구성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지번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en-US" sz="900" kern="0" dirty="0">
                          <a:effectLst/>
                        </a:rPr>
                        <a:t>&gt; </a:t>
                      </a:r>
                      <a:r>
                        <a:rPr lang="ko-KR" altLang="en-US" sz="900" kern="0" dirty="0" smtClean="0">
                          <a:effectLst/>
                        </a:rPr>
                        <a:t>구성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 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&gt;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지번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작업구역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effectLst/>
                        </a:rPr>
                        <a:t>  </a:t>
                      </a:r>
                      <a:r>
                        <a:rPr lang="en-US" altLang="ko-KR" sz="900" kern="0" dirty="0" smtClean="0">
                          <a:effectLst/>
                        </a:rPr>
                        <a:t> - </a:t>
                      </a:r>
                      <a:r>
                        <a:rPr lang="ko-KR" altLang="en-US" sz="900" kern="0" dirty="0" smtClean="0">
                          <a:effectLst/>
                        </a:rPr>
                        <a:t>지번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로케이션유형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상태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피킹가능</a:t>
                      </a:r>
                      <a:r>
                        <a:rPr lang="ko-KR" altLang="en-US" sz="900" kern="0" dirty="0" smtClean="0">
                          <a:effectLst/>
                        </a:rPr>
                        <a:t> 여부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입고가능 여부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5505450" cy="37623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170272" y="1538436"/>
            <a:ext cx="1389062" cy="3063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933734" y="1340768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706240" y="2347986"/>
            <a:ext cx="5338762" cy="273719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539552" y="2220849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67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422539"/>
              </p:ext>
            </p:extLst>
          </p:nvPr>
        </p:nvGraphicFramePr>
        <p:xfrm>
          <a:off x="107504" y="188640"/>
          <a:ext cx="892899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저장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RECDH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#DNAME4#,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 #DOCTXT#,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RECDH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641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09144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구매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GR02.jsp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구매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1.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재 조회 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선택한 입하문서 저장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8" y="1109662"/>
            <a:ext cx="6223670" cy="46386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6000" y="116073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5016" y="4221088"/>
            <a:ext cx="6166352" cy="154799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791640" y="116073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755152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34583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GR02Sub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                AS RECVKY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RECVIT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'NEW'               AS STATIT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SAPSTS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IFWMS103.SKUKEY     AS 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LOTNUM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AREAKY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CASE WHEN IFWMS103.BWART IN ('108','109','110','111', '115', '116') THEN 'RTNLOC'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WHEN IFWMS103.BWART IN ('101','102','103','104') AND IFWMS103.C00104 = 'DS' THEN 'DIRLOC'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ELSE NVL(SW.LOCARV,' ') END AS LOCAKY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SECTID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TRNUID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PACKID</a:t>
                      </a:r>
                    </a:p>
                    <a:p>
                      <a:r>
                        <a:rPr lang="nb-NO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IFWMS103.MENGE - IFWMS103.MENGE_B - IFWMS103.MENGE_R AS ASNQTY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IFWMS103.MENGE - IFWMS103.MENGE_B - IFWMS103.MENGE_R AS QTYRCV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                AS QTYDIF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IFWMS103.MENGE - IFWMS103.MENGE_B - IFWMS103.MENGE_R AS QTYUOM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TRUNTY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NVL(SW.MEASKY,' ')  AS 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NVL((SELECT UOMKEY FROM UOMMA WHERE UOMKEY = IFWMS103.MEINS), 'EA') AS UOMKEY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NVL(ITFMS.QTPUOM,0) AS QTPUOM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NVL(SM.DUOMKY,' ')  AS DUOMKY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NVL(DECODE(SM.QTDUOM,0,9999999,SM.QTDUOM),9999999) AS QTDUOM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TRUNC((IFWMS103.MENGE - IFWMS103.MENGE_B -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IFWMS103.MENGE_R)/NVL(DECODE(SM.QTDUOM,0,9999999,SM.QTDUOM),9999999)) AS BOXQTY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MOD(IFWMS103.MENGE - IFWMS103.MENGE_B –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IFWMS103.MENGE_R,NVL(DECODE(SM.QTDUOM,0,9999999,SM.QTDUOM),9999999)) AS REMQTY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INDRCN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CRECVD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RSNCOD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DECODE(SM.LOTL08,'V','*',' ')  AS LOTA01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NVL(L01NM.NAME01,' ') AS LOTA01NM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LOTA02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IFWMS103.LIFNR      AS LOTA03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IFWMS103.EBELN||IFWMS103.EBELP AS LOTA04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07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232927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GR02Sub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IFWMS103.C00104     AS LOTA05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'00'                AS LOTA06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LOTA07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LOTA08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LOTA09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LOTA10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TO_CHAR(SYSDATE,'YYYYMMDD')    AS LOTA11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LOTA12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LOTA13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LOTA14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LOTA15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                AS LOTA16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                AS LOTA17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                AS LOTA18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                AS LOTA19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                AS LOTA20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AWMSNO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IFWMS103.EBELN      AS REFDKY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IFWMS103.EBELP      AS REFDIT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REFCAT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TO_CHAR(SYSDATE,'YYYYMMDD')    AS REFDAT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NVL(SM.DESC01,' ')  AS DESC01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NVL(SM.DESC02,' ')  AS DESC02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#WAREKY#, IFWMS103.SKUKEY AS ASKU01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NVL(SM.ASKU02,' ')  AS ASKU02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NVL(SM.ASKU03,' ')  AS ASKU03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NVL(SM.ASKU04,' ')  AS ASKU04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NVL(SM.ASKU05,' ')  AS ASKU05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NVL(SM.EANCOD,' ')  AS EANCOD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NVL(SM.GTINCD,' ')  AS GTINCD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NVL(SM.SKUG01,' ')  AS SKUG01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NVL(SM.SKUG02,' ')  AS SKUG02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NVL(SM.SKUG03,' ')  AS SKUG03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NVL(SM.SKUG04,' ')  AS SKUG04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NVL(SM.SKUG05,' ')  AS SKUG05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NVL(SM.GRSWGT,0)    AS GRSWGT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1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354942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GR02Sub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NVL(SM.NETWGT,0)    AS NETWGT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NVL(SM.WGTUNT,' ')  AS WGTUNT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NVL(SM.LENGTH,0)    AS LENGTH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NVL(SM.WIDTHW,0)    AS WIDTHW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NVL(SM.HEIGHT,0)    AS HEIGHT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NVL(SM.CUBICM,0)    AS CUBICM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NVL(SM.CAPACT,0)    AS CAPACT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0                   AS QTYORG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IFWMS103.MANDT      AS SMANDT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IFWMS103.EBELN      AS SEBELN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IFWMS103.EBELP      AS SEBELP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IFWMS103.MBLNO      AS SZMBLNO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IFWMS103.MIPNO      AS SZMIPNO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IFWMS103.VGBEL      AS STRAID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SVBELN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SPOSNR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STKNUM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STPNUM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SWERKS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IFWMS103.LGORT      AS SLGORT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SDATBG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STDLNR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SSORNU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SSORIT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SMBLNR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SZEILE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SMJAHR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SXBLNR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SBKTXT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                AS RCPRSN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FROM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SKUMA SM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ON SM.OWNRKY       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SM.SKUKEY        = IFWMS103.SKUKEY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SKUWC SW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ON SW.WAREKY        = #WAREKY#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53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443933"/>
              </p:ext>
            </p:extLst>
          </p:nvPr>
        </p:nvGraphicFramePr>
        <p:xfrm>
          <a:off x="107504" y="188640"/>
          <a:ext cx="8928990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GR02Sub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SW.OWNRKY       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SW.SKUKEY        = IFWMS103.SKUKEY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MEASI ITFMS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ON ITFMS.WAREKY    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ITFMS.MEASKY     = SW.MEASKY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ITFMS.UOMKEY     = IFWMS103.MEINS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BZPTN L01NM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ON L01NM.PTNRKY     = IFWMS103.DEPTID1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L01NM.PTNRTY     = 'TM'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L01NM.PTNL05    IN (SELECT ADDR05 FROM WAHMA WHERE WAREKY = #WAREKY#)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IFWMS103.WERKS  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IFWMS103.IFFLG  IN ('N', 'Y')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IFWMS103.STATUS IN ('A', 'C')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#WAREKY# LIKE (CASE WHEN IFWMS103.WERKS = 'CSHA' AND IFWMS103.WAREKY = 'WSH_' THEN 'WSH%'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WHEN IFWMS103.WERKS = 'CMAS' AND IFWMS103.WAREKY = 'WSH_' THEN 'PMS%'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ELSE IFWMS103.WAREKY END)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IFWMS103.BWART   = #RCPTTY#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(IFWMS103.MENGE - IFWMS103.MENGE_B - IFWMS103.MENGE_R) &gt; 0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IFWMS103.EBELN = #SEBELN#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891450"/>
              </p:ext>
            </p:extLst>
          </p:nvPr>
        </p:nvGraphicFramePr>
        <p:xfrm>
          <a:off x="107504" y="188640"/>
          <a:ext cx="4464496" cy="60426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404156"/>
                <a:gridCol w="1080120"/>
                <a:gridCol w="864096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RECVKY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입하문서번호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RECVIT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입하문서아이템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STATIT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SAPSTS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Mvt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SKUKEY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LOTNUM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 no.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BWART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SECTID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Sect.ID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TRNUID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P/T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PACKID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IFWMS103.MENGE - IFWMS103.MENGE_B - IFWMS103.MENGE_R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구매수량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IFWMS103.MENGE - IFWMS103.MENGE_B - IFWMS103.MENGE_R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입고수량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QTYDIF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lt"/>
                        </a:rPr>
                        <a:t>차이량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IFWMS103.MENGE - IFWMS103.MENGE_B - IFWMS103.MENGE_R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입수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TRUNTY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lt"/>
                        </a:rPr>
                        <a:t>팔렛타입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MEASKY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단위구성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UOMMA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NVL((SELECT UOMKEY FROM UOMMA WHERE UOMKEY = IFWMS103.MEINS), 'EA')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ITFMS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QTPUOM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791539"/>
              </p:ext>
            </p:extLst>
          </p:nvPr>
        </p:nvGraphicFramePr>
        <p:xfrm>
          <a:off x="4572000" y="188640"/>
          <a:ext cx="4464496" cy="59683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440160"/>
                <a:gridCol w="79208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DUOMKY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단위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NVL(DECODE(SM.QTDUOM,0,9999999,SM.QTDUOM),9999999)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TRUNC((IFWMS103.MENGE - IFWMS103.MENGE_B - IFWMS103.MENGE_R)/NVL(DECODE(SM.QTDUOM,0,9999999,SM.QTDUOM),9999999))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박스수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MOD(IFWMS103.MENGE - IFWMS103.MENGE_B - IFWMS103.MENGE_R,NVL(DECODE(SM.QTDUOM,0,9999999,SM.QTDUOM),9999999))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잔량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INDRCN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CRECVD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입고취소 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RSNCOD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사유코드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DECODE(SM.LOTL08,'V','*',' ')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S/N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번호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L01NM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영업부문명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LIFNR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LOTA03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IFWMS103.EBELN||IFWMS103.EBELP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C00104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재고분류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4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012924"/>
              </p:ext>
            </p:extLst>
          </p:nvPr>
        </p:nvGraphicFramePr>
        <p:xfrm>
          <a:off x="107504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404156"/>
                <a:gridCol w="1080120"/>
                <a:gridCol w="864096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baseline="0" dirty="0" smtClean="0"/>
                        <a:t>속성</a:t>
                      </a:r>
                      <a:r>
                        <a:rPr lang="en-US" altLang="ko-KR" sz="1000" baseline="0" dirty="0" smtClean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baseline="0" dirty="0" smtClean="0"/>
                        <a:t>속성</a:t>
                      </a:r>
                      <a:r>
                        <a:rPr lang="en-US" altLang="ko-KR" sz="1000" baseline="0" dirty="0" smtClean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baseline="0" dirty="0" smtClean="0"/>
                        <a:t>속성</a:t>
                      </a:r>
                      <a:r>
                        <a:rPr lang="en-US" altLang="ko-KR" sz="1000" baseline="0" dirty="0" smtClean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baseline="0" dirty="0" smtClean="0"/>
                        <a:t>속성</a:t>
                      </a:r>
                      <a:r>
                        <a:rPr lang="en-US" altLang="ko-KR" sz="1000" baseline="0" dirty="0" smtClean="0"/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제조일자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입고일자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유효기간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16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17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18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19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LOT</a:t>
                      </a:r>
                      <a:r>
                        <a:rPr lang="ko-KR" altLang="en-US" sz="1000" dirty="0" smtClean="0"/>
                        <a:t>속성</a:t>
                      </a:r>
                      <a:r>
                        <a:rPr lang="en-US" altLang="ko-KR" sz="1000" dirty="0" smtClean="0"/>
                        <a:t>20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AWMSNO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SEQ(ERP)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EBELN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참조문서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EBELP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참조문서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It.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REFCAT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참조문서유형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REFDAT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참조문서일자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DESC01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규격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SKUKEY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통합코드 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36446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440160"/>
                <a:gridCol w="79208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ASKU02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(E)/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(D)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ASKU03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오더유형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ASKU04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거래처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ASKU05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재질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EANCOD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GTINCD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SKUG01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품목유형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SKUG02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품목유형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SKUG03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품목유형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SKUG04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품종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SKUG05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모업체품번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GRSWGT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총중량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NETWGT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KIT</a:t>
                      </a:r>
                      <a:r>
                        <a:rPr lang="ko-KR" altLang="en-US" sz="1000" baseline="0" dirty="0" err="1" smtClean="0"/>
                        <a:t>순중량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WGTUNT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중량단위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LENGTH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WIDTHW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HEIGHT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CUBICM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CAPACT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CAPA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QTYORG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실입고량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MANDT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Client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EBELN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SEBELN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EBELP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SEBELP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70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249653"/>
              </p:ext>
            </p:extLst>
          </p:nvPr>
        </p:nvGraphicFramePr>
        <p:xfrm>
          <a:off x="107504" y="188640"/>
          <a:ext cx="8928992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520280"/>
                <a:gridCol w="1944216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MBLNO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MIPNO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Item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VGBEL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SCM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SVBELN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SPOSNR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STKNUM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총괄계획번호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STPNUM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SWERKS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출발지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LGORT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부문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SDATBG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출하계획일시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STDLNR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작업장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SSORNU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반품출하문서번호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SSORIT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반품출하 문서아이템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SMBLNR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Mat.Doc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SZEILE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Mat.Doc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SMJAHR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M/D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년도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SXBLNR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인터페이스번호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SBKTXT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RCPRSN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상세사유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793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660394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저장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RECDI</a:t>
                      </a:r>
                      <a:endParaRPr lang="ko-KR" alt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RECDI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RECVKY,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RECVIT,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STATIT,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SAPSTS,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LOTNUM,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AREAKY,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LOCAKY,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SECTID,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TRNUID,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PACKID,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QTYRCV,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QTYDIF,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QTYUOM,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TRUNTY,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MEASKY,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UOMKEY,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QTPUOM,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DUOMKY,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QTDUOM,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INDRCN,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CRECVD,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RSNCOD,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LOTA06,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LOTA07,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LOTA08,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LOTA09,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LOTA10,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LOTA11,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RECDI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6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17613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MW01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거점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MW01.jsp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구성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거점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5" y="2205037"/>
            <a:ext cx="5970189" cy="24479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95178" y="2258022"/>
            <a:ext cx="7092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56780" y="21328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Rectangular Callout 181"/>
          <p:cNvSpPr/>
          <p:nvPr/>
        </p:nvSpPr>
        <p:spPr>
          <a:xfrm>
            <a:off x="974230" y="21328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82480" y="2257200"/>
            <a:ext cx="7092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336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280784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ML01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지번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ML01.jsp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구성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지번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선택한 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628800"/>
            <a:ext cx="6120679" cy="41814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48378" y="1700832"/>
            <a:ext cx="7092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09980" y="160163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07688" y="1700832"/>
            <a:ext cx="756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927430" y="160163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105776" y="549922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045972" y="53732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3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ular Callout 181"/>
          <p:cNvSpPr/>
          <p:nvPr/>
        </p:nvSpPr>
        <p:spPr>
          <a:xfrm>
            <a:off x="2259366" y="53732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4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357776" y="549922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9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596319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저장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RECDI</a:t>
                      </a:r>
                      <a:endParaRPr lang="ko-KR" alt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LOTA16,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LOTA17,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LOTA18,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LOTA19,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LOTA20,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AWMSNO,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REFDKY,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REFDIT,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REFCAT,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REFDAT,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DESC01,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DESC02,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ASKU01,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ASKU02,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ASKU03,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ASKU04,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ASKU05,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EANCOD,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GTINCD,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SKUG01,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SKUG02,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SKUG03,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SKUG04,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SKUG05,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GRSWGT,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NETWGT,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WGTUNT,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LENGTH,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WIDTHW,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HEIGHT,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CUBICM,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CAPACT,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RECDI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989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357776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저장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RECDI</a:t>
                      </a:r>
                      <a:endParaRPr lang="ko-KR" alt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QTYORG,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SMANDT,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SEBELN,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SEBELP,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SZMBLNO,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SZMIPNO,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STRAID,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SVBELN,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SPOSNR,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STKNUM,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STPNUM,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SWERKS,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SLGORT,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SDATBG,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STDLNR,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SSORNU,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SSORIT,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SMBLNR,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SZEILE,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SMJAHR,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SXBLNR,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RCPRSN,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#RECVKY#,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#RECVIT#,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#STATIT#,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#SAPSTS#,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#SKUKEY#,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RECDI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16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586466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저장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RECDI</a:t>
                      </a:r>
                      <a:endParaRPr lang="ko-KR" alt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#LOTNUM#,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#AREAKY#,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#LOCAKY#,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#SECTID#,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#TRNUID#,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#PACKID#,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#QTYRCV#,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#QTYDIF#,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#QTYUOM#,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#TRUNTY#,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#MEASKY#,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#UOMKEY#,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#QTPUOM#,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#DUOMKY#,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#QTDUOM#,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#INDRCN#,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#CRECVD#,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#RSNCOD#,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#LOTA01#,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#LOTA02#,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#LOTA03#,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#LOTA04#,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#LOTA05#,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#LOTA06#,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#LOTA07#,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#LOTA08#,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#LOTA09#,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#LOTA10#,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#LOTA11#,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#LOTA12#,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#LOTA13#,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#LOTA14#,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#LOTA15#,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#LOTA16#,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#LOTA17#,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#LOTA18#,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RECDI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92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423793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저장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RECDI</a:t>
                      </a:r>
                      <a:endParaRPr lang="ko-KR" alt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#LOTA19#,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#LOTA20#,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#AWMSNO#,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#REFDKY#,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#REFDIT#,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#REFCAT#,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#REFDAT#,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NVL(#DESC01#, 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#DESC02#,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#ASKU01#,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#ASKU02#,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#ASKU03#,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#ASKU04#,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#ASKU05#,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#EANCOD#,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#GTINCD#,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#SKUG01#,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#SKUG02#,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#SKUG03#,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#SKUG04#,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#SKUG05#,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#GRSWGT#,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#NETWGT#,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#WGTUNT#,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#LENGTH#,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#WIDTHW#,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#HEIGHT#,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#CUBICM#,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#CAPACT#,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#QTYORG#,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#SMANDT#,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#SEBELN#,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#SEBELP#,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#SZMBLNO#,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#SZMIPNO#,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#STRAID#,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RECDI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632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384280"/>
              </p:ext>
            </p:extLst>
          </p:nvPr>
        </p:nvGraphicFramePr>
        <p:xfrm>
          <a:off x="107504" y="188640"/>
          <a:ext cx="8928990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저장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RECDI</a:t>
                      </a:r>
                      <a:endParaRPr lang="ko-KR" altLang="en-US" sz="1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#SVBELN#,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#SPOSNR#,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#STKNUM#,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#STPNUM#,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#SWERKS#,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#SLGORT#,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#SDATBG#,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#STDLNR#,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#SSORNU#,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#SSORIT#,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#SMBLNR#,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#SZEILE#,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#SMJAHR#,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#SXBLNR#,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#RCPRSN#,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TO_CHAR(SYSDATE, 'HH24MISS'),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RECDI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92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21335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구매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GR02.jsp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구매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저장 완료 후 재 조회 화면 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6" y="1394784"/>
            <a:ext cx="6059548" cy="4305300"/>
          </a:xfrm>
          <a:prstGeom prst="rect">
            <a:avLst/>
          </a:prstGeom>
        </p:spPr>
      </p:pic>
      <p:sp>
        <p:nvSpPr>
          <p:cNvPr id="25" name="Rectangular Callout 181"/>
          <p:cNvSpPr/>
          <p:nvPr/>
        </p:nvSpPr>
        <p:spPr>
          <a:xfrm>
            <a:off x="179512" y="130478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46311" y="1944000"/>
            <a:ext cx="6023762" cy="172819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577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49221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GR02R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DISTINCT H.RECVKY,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I.SEBELN,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DT.SHORTX AS RCPTTYNM,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RCPTTY,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STATDO,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H.SAPSTS,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DOCDAT,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H.DOCCAT,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DPTNKY,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DPTNKYNM,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WAREKYNM,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DC.SHORTX AS DOCCATNM,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LGORT,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LGORTNM,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DRELIN,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ARCPTD,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OWNRKY,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H.INDRCN,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H.CRECVD,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H.RSNCOD,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PUTSTS,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USRID1,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UNAME1,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DEPTID1,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DNAME1,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USRID2,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DEPTID2,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USRID3,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UNAME3,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DEPTID3,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DNAME3,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USRID4,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UNAME4,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RECDH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RECDI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141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903027"/>
              </p:ext>
            </p:extLst>
          </p:nvPr>
        </p:nvGraphicFramePr>
        <p:xfrm>
          <a:off x="107504" y="188640"/>
          <a:ext cx="8928990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GR02R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DEPTID4,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DNAME4,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DOCTXT,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H.CREDAT,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H.CRETIM,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H.CREUSR,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H.LMODAT,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H.LMOTIM,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H.LMOUSR,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  RECDH 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RECDI 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 H.RECVKY = I.RECVKY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DOCTM DT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 DT.DOCUTY = H.RECVKY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LEFT OUTER JOIN DOCCM DC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 DC.DOCCAT = '100'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H.RECVKY IN ( $RECVKY$ 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RECDH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RECDI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5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3762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구매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GR02.jsp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구매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저장 완료 후 재 조회 화면 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26" y="1394784"/>
            <a:ext cx="6059548" cy="4305300"/>
          </a:xfrm>
          <a:prstGeom prst="rect">
            <a:avLst/>
          </a:prstGeom>
        </p:spPr>
      </p:pic>
      <p:sp>
        <p:nvSpPr>
          <p:cNvPr id="25" name="Rectangular Callout 181"/>
          <p:cNvSpPr/>
          <p:nvPr/>
        </p:nvSpPr>
        <p:spPr>
          <a:xfrm>
            <a:off x="179512" y="130478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46311" y="4077072"/>
            <a:ext cx="6023762" cy="158417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941297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GR02R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RECVKY,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RECVIT,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STATIT,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SAPSTS,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LOTNUM,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AREAKY,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LOCAKY,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SECTID,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TRNUID,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PACKID,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QTYRCV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TRUNC(QTYRCV/QTDUOM) AS BOXQTY,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MOD(QTYRCV,QTDUOM) AS REMQTY,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QTYDIF,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QTYUOM,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QTYUOM AS ASNQTY,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TRUNTY,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MEASKY,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UOMKEY,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QTPUOM,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DUOMKY,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QTDUOM,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INDRCN,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CRECVD,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RSNCOD,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LOTA06,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LOTA07,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LOTA08,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LOTA09,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RECDH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RECDI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385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29" y="1428750"/>
            <a:ext cx="6075663" cy="40005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72867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ML01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지번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ML01.jsp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구성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지번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err="1" smtClean="0">
                          <a:effectLst/>
                        </a:rPr>
                        <a:t>그리드에서</a:t>
                      </a:r>
                      <a:r>
                        <a:rPr lang="ko-KR" altLang="en-US" sz="900" kern="0" dirty="0" smtClean="0">
                          <a:effectLst/>
                        </a:rPr>
                        <a:t> 선택한 </a:t>
                      </a:r>
                      <a:r>
                        <a:rPr lang="en-US" altLang="ko-KR" sz="900" kern="0" dirty="0" smtClean="0">
                          <a:effectLst/>
                        </a:rPr>
                        <a:t>Row</a:t>
                      </a:r>
                      <a:r>
                        <a:rPr lang="ko-KR" altLang="en-US" sz="900" kern="0" dirty="0" smtClean="0">
                          <a:effectLst/>
                        </a:rPr>
                        <a:t>의 상세정보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323528" y="2420888"/>
            <a:ext cx="5787632" cy="23582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83574" y="227687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31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685239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GR02R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LOTA10,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LOTA16,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LOTA17,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LOTA18,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LOTA19,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LOTA20,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' ' AS LOTA01NM,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' ' AS SBKTXT,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AWMSNO,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REFDKY,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REFDIT,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REFCAT,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REFDAT,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DESC01,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DESC02,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ASKU01,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ASKU02,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ASKU03,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ASKU04,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ASKU05,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EANCOD,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GTINCD,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SKUG01,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SKUG02,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SKUG03,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SKUG04,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SKUG05,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GRSWGT,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NETWGT,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WGTUNT,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LENGTH,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RECDH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RECDI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65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32233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ASN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입하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200" dirty="0" smtClean="0">
                          <a:effectLst/>
                          <a:latin typeface="+mn-lt"/>
                          <a:ea typeface="+mn-ea"/>
                        </a:rPr>
                        <a:t>GR01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</a:rPr>
                        <a:t> ASN</a:t>
                      </a:r>
                      <a:r>
                        <a:rPr lang="ko-KR" altLang="en-US" sz="900" kern="100" baseline="0" dirty="0" smtClean="0">
                          <a:effectLst/>
                          <a:latin typeface="+mn-lt"/>
                        </a:rPr>
                        <a:t> 입하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ASN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입하 조회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  <a:latin typeface="+mn-lt"/>
                        </a:rPr>
                        <a:t>화면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조회항목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거점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-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입하유형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ASN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문서번호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ASN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생성일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SAP P/O No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err="1" smtClean="0">
                          <a:effectLst/>
                          <a:latin typeface="+mn-lt"/>
                        </a:rPr>
                        <a:t>품번코드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품명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SCM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주문번호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업체코드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6" y="1056890"/>
            <a:ext cx="5375076" cy="47910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144834" y="1079992"/>
            <a:ext cx="1410942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971600" y="90872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83568" y="1844824"/>
            <a:ext cx="5112568" cy="38164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611560" y="1772816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95267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+mn-ea"/>
                        </a:rPr>
                        <a:t>ASN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GR01.jsp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ASN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1.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재 조회 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선택한 입하문서 저장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8" y="1109662"/>
            <a:ext cx="6223670" cy="46196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88008" y="116073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51520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5016" y="1664984"/>
            <a:ext cx="6166352" cy="205204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935656" y="116073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899168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Arial" panose="020B0604020202020204" pitchFamily="34" charset="0"/>
                <a:ea typeface="나눔고딕"/>
                <a:cs typeface="Times New Roman" panose="02020603050405020304" pitchFamily="18" charset="0"/>
              </a:rPr>
              <a:t>2</a:t>
            </a:r>
            <a:endParaRPr lang="ko-KR" sz="1000" b="1" kern="100" dirty="0">
              <a:effectLst/>
              <a:latin typeface="Arial" panose="020B0604020202020204" pitchFamily="34" charset="0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7760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508388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AH.ASNDKY AS ASNDKY,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RECVKY,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AH.WAREKY AS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WH.NAME01 AS WAREKYNM,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#RCPTTY# AS RCPTTY,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DT.SHORTX AS RCPTTYNM,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'NEW' AS STATDO,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SAPSTS,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TO_CHAR(SYSDATE,'YYYYMMDD') AS DOCDAT,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'100' AS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DC.SHORTX AS DOCCATNM,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AH.DPTNKY AS DPTNKY,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VD.NAME01 AS DPTNKYNM,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DRELIN,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TO_CHAR(SYSDATE,'YYYYMMDD') AS ARCPTD,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AH.OWNRKY AS OWNRKY,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INDRCN,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CRECVD,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RSNCOD,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PUTSTS,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AI.SLGORT AS LGORT,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NVL(LG.NAME01,' ') AS LGORTNM,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NVL(VU.ERPUSR,' ') AS USRID1,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NVL(VU.ERPNAM,' ') AS UNAME1,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NVL(VU.DEPTID,' ') AS DEPTID1,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NVL(VU.DPNAME,' ') AS DNAME1,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NVL(VU2.ERPUS2,' ') AS USRID2,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NVL(VU2.USNAM2,' ') AS UNAME2,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NVL(VU2.DEPID2,' ') AS DEPTID2,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NVL(VU2.DPNAM2,' ') AS DNAME2,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NVL(VU2.ERPUS3,' ') AS USRID3,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NVL(VU2.USNAM3,' ') AS UNAME3,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NVL(VU2.DEPID3,' ') AS DEPTID3,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NVL(VU2.DPNAM3,' ') AS DNAME3,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NVL(VU2.ERPUS4,' ') AS USRID4,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NVL(VU2.USNAM4,' ') AS UNAME4,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15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10023"/>
              </p:ext>
            </p:extLst>
          </p:nvPr>
        </p:nvGraphicFramePr>
        <p:xfrm>
          <a:off x="107504" y="188640"/>
          <a:ext cx="8928990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NVL(VU2.DEPID4,' ') AS DEPTID4,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NVL(VU2.DPNAM4,' ') AS DNAME4,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AH.DOCTXT AS DOCTXT,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AH.ASNDKY AS ASNDKY,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AI.SEBELN AS SEBELN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ASNDH AH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INNER JOIN ASNDI AI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AI.ASNDKY = AH.ASNDKY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SKUMA SM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SM.OWNRKY = AH.OWNRKY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SM.SKUKEY = AI.SKUKEY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SKUWC SW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SW.WAREKY = AH.WAREKY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SW.OWNRKY = AH.OWNRKY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SW.SKUKEY = AI.SKUKEY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WAHMA WH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WH.WAREKY = AH.WAREKY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DOCCM DC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DC.DOCCAT = '100'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DOCTM DT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DT.DOCUTY = AH.ASNTTY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BZPTN VD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VD.PTNRKY = AH.DPTNKY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VD.PTNRTY = 'VD'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VD.PTNL05 IN (SELECT ADDR05 FROM WAHMA WHERE WAREKY = #WAREKY#)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BZPTN LG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LG.PTNRKY = AI.SLGORT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LG.PTNRTY = 'WH'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LG.PTNL05 IN (SELECT ADDR05 FROM WAHMA WHERE WAREKY = #WAREKY#)</a:t>
                      </a:r>
                    </a:p>
                    <a:p>
                      <a:r>
                        <a:rPr lang="fr-F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VUSER_WMSERP VU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VU.OWNRKY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VU.USERID = 'DEV'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VUSER_WAREDOCUSER VU2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VU2.WAREKY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VU2.DOCUTY = #RCPTTY#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090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001195"/>
              </p:ext>
            </p:extLst>
          </p:nvPr>
        </p:nvGraphicFramePr>
        <p:xfrm>
          <a:off x="107504" y="188640"/>
          <a:ext cx="8928990" cy="289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GR01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AH.WAREKY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AH.STATDO = 'NEW'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AH.ASNTTY = DECODE(#RCPTTY#, '111', '058', '112', '051', '114', '059',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(AI.QTYASN-AI.QTYRCV) &gt; 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GROUP BY AH.ASNDKY, AH.WAREKY, AH.DPTNKY, AH.OWNRKY, AI.SEBELN, AI.SLGORT,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WH.NAME01, DC.SHORTX, DT.SHORTX, VD.NAME01, LG.NAME01,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VU.ERPUSR, VU.ERPNAM, VU.DEPTID, VU.DPNAME,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VU2.ERPUS2, VU2.USNAM2, VU2.DEPID2, VU2.DPNAM2,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VU2.ERPUS3, VU2.USNAM3, VU2.DEPID3, VU2.DPNAM3,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VU2.ERPUS4, VU2.USNAM4, VU2.DEPID4, VU2.DPNAM4,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AH.DOCTXT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ORDER BY AH.ASNDKY DESC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16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361615"/>
              </p:ext>
            </p:extLst>
          </p:nvPr>
        </p:nvGraphicFramePr>
        <p:xfrm>
          <a:off x="107504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176"/>
                <a:gridCol w="936104"/>
                <a:gridCol w="1080120"/>
                <a:gridCol w="864096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RECVKY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입하문서번호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ASNDKY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ASN</a:t>
                      </a:r>
                      <a:r>
                        <a:rPr lang="en-US" altLang="ko-KR" sz="1000" baseline="0" dirty="0" smtClean="0"/>
                        <a:t>  </a:t>
                      </a:r>
                      <a:r>
                        <a:rPr lang="ko-KR" altLang="en-US" sz="1000" baseline="0" dirty="0" smtClean="0"/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ARCPTD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입하일자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WAREKY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RCPTTY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입하유형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STATDO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SAPSTS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ERP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Mvt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DOCDAT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DOCCAT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DPTNKY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업체코드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DRELIN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문서연관구분자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OWNRKY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화주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INDRCN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취소됨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CRECVD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입고취소일자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RSNCOD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사유코드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SEBELN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ECMS </a:t>
                      </a:r>
                      <a:r>
                        <a:rPr lang="ko-KR" altLang="en-US" sz="1000" dirty="0" smtClean="0">
                          <a:latin typeface="+mn-lt"/>
                        </a:rPr>
                        <a:t>주문번호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LGORT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ERP </a:t>
                      </a:r>
                      <a:r>
                        <a:rPr lang="ko-KR" altLang="en-US" sz="1000" dirty="0" smtClean="0">
                          <a:latin typeface="+mn-lt"/>
                        </a:rPr>
                        <a:t>창고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LGORTNM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ERP </a:t>
                      </a:r>
                      <a:r>
                        <a:rPr lang="ko-KR" altLang="en-US" sz="1000" dirty="0" err="1" smtClean="0">
                          <a:latin typeface="+mn-lt"/>
                        </a:rPr>
                        <a:t>창고명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USRID1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lt"/>
                        </a:rPr>
                        <a:t>입력자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UNAME1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입력자명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lt"/>
                        </a:rPr>
                        <a:t>입력자</a:t>
                      </a:r>
                      <a:r>
                        <a:rPr lang="ko-KR" altLang="en-US" sz="1000" dirty="0" smtClean="0">
                          <a:latin typeface="+mn-lt"/>
                        </a:rPr>
                        <a:t> 부서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DNAME1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lt"/>
                        </a:rPr>
                        <a:t>입력자</a:t>
                      </a:r>
                      <a:r>
                        <a:rPr lang="ko-KR" altLang="en-US" sz="1000" dirty="0" smtClean="0">
                          <a:latin typeface="+mn-lt"/>
                        </a:rPr>
                        <a:t> 부서명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USRID2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업무담당자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843909"/>
              </p:ext>
            </p:extLst>
          </p:nvPr>
        </p:nvGraphicFramePr>
        <p:xfrm>
          <a:off x="4572000" y="188640"/>
          <a:ext cx="44644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4176"/>
                <a:gridCol w="864096"/>
                <a:gridCol w="1224136"/>
                <a:gridCol w="79208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UNAME2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업무담당자명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DNAME2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USRID3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UNAME3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DNAME3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USRID4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현장책임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UNAME4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현장책임자명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DEPTID4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현장책임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DNAME4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현장책임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DOCTXT 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WAHMA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WAREKYNM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거점명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RCPTTYNM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입하유형명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DOCCATNM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문서유형명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DPTNKYNM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업체코드명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25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710360"/>
              </p:ext>
            </p:extLst>
          </p:nvPr>
        </p:nvGraphicFramePr>
        <p:xfrm>
          <a:off x="107504" y="188640"/>
          <a:ext cx="8928990" cy="76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RECDH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[GR02]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구매입하 와 동일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9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71838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+mn-ea"/>
                        </a:rPr>
                        <a:t>ASN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GR01.jsp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ASN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1.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재 조회 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선택한 입하문서 저장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8" y="1109662"/>
            <a:ext cx="6223670" cy="46196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88008" y="116073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51520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5016" y="4149080"/>
            <a:ext cx="6166352" cy="158417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935656" y="116073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899168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Arial" panose="020B0604020202020204" pitchFamily="34" charset="0"/>
                <a:ea typeface="나눔고딕"/>
                <a:cs typeface="Times New Roman" panose="02020603050405020304" pitchFamily="18" charset="0"/>
              </a:rPr>
              <a:t>2</a:t>
            </a:r>
            <a:endParaRPr lang="ko-KR" sz="1000" b="1" kern="100" dirty="0">
              <a:effectLst/>
              <a:latin typeface="Arial" panose="020B0604020202020204" pitchFamily="34" charset="0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53726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9727"/>
              </p:ext>
            </p:extLst>
          </p:nvPr>
        </p:nvGraphicFramePr>
        <p:xfrm>
          <a:off x="107504" y="188640"/>
          <a:ext cx="8928990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AI.ASNDKY AS ASNDKY,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RECVKY,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RECVIT,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'NEW' AS STATIT,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SAPSTS,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AI.SKUKEY AS SKUKEY,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LOTNUM,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AREAKY,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NVL(SW.LOCARV,' ') AS LOCAKY,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SECTID,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TRNUID,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PACKID,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(AI.QTYASN-AI.QTYRCV) AS ASNQTY,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(AI.QTYASN-AI.QTYRCV) AS QTYRCV,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0 AS QTYDIF,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AI.QTYUOM AS QTYUOM,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TRUNTY,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AI.MEASKY AS MEASKY,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AI.UOMKEY AS UOMKEY,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NVL(ASNMS.QTPUOM,0) AS QTPUOM,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NVL(SM.DUOMKY,' ') AS DUOMKY,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NVL(SM.QTDUOM,9999999) AS QTDUOM,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TRUNC((AI.QTYASN-AI.QTYRCV)/NVL(SM.QTDUOM,9999999)) AS BOXQTY,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MOD(AI.QTYASN-AI.QTYRCV,NVL(SM.QTDUOM,9999999)) AS REMQTY,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INDRCN,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CRECVD,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RSNCOD,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DECODE(SM.LOTL08,'V','*',' ') AS  LOTA01,                             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NVL(L01NM.NAME01,' ') AS LOTA01NM,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AI.LOTA02 AS LOTA02,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AI.LOTA03 AS LOTA03,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AI.LOTA04 AS LOTA04,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AI.LOTA05 AS LOTA05,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'00' AS LOTA06,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AI.LOTA07 AS LOTA07,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76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880823"/>
              </p:ext>
            </p:extLst>
          </p:nvPr>
        </p:nvGraphicFramePr>
        <p:xfrm>
          <a:off x="107504" y="188640"/>
          <a:ext cx="8928990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1883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3943823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WAREKY, LOCAKY, LOCATY, SHORTX, TASKTY, ZONEKY, AREAKY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(SELECT CDESC1 FROM CMCDV C WHERE CMCDKY = 'LOCATY' AND C.CMCDVL = A.LOCATY) AS LOCATYT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TKZONE, FACLTY, ARLVLL, INDCPC, INDTUT, IBROUT, OBROUT, RPROUT, STATUS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(SELECT CDESC1 FROM CMCDV C WHERE C.CMCDKY = 'STATUS' AND C.CMCDVL =A.STATUS) AS STATUST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ABCANV, LENGTH, WIDTHW, HEIGHT, CUBICM, MAXCPC, MAXQTY, MAXWGT, MAXLDR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MAXSEC, MIXSKU, MIXLOT, RPNCAT, INDQTC, QTYCHK, NEDSID, INDUPA, INDUPK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AUTLOC, CREDAT, CRETIM, CREUSR, ' ' AS CUSRNM, LMODAT, LMOTIM,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' ' AS LUSRNM, INDBZL AS INDBZL, INDARC AS INDARC, UPDCHK AS 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LOCMA 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"WAREKY"&gt;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"LOCATY"&gt;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LOCATY = #LOCATY#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"STATUS"&gt;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STATUS = #STATUS#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"INDUPK"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compareValue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="on"&gt;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INDUPK ='V'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isNotEqual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"INDUPK"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compareValue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="on" 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INDUPK=' 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isNotEqual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"INDUPA"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compareValue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="on"&gt;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INDUPA ='V'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isNotEqual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"INDUPA"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compareValue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="on" 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INDUPA=' 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isNotEqual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</a:p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  <a:endParaRPr lang="ko-KR" altLang="en-US" sz="1100" dirty="0"/>
                    </a:p>
                  </a:txBody>
                  <a:tcPr/>
                </a:tc>
              </a:tr>
              <a:tr h="188329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42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905981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AI.LOTA08 AS LOTA08,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AI.LOTA09 AS LOTA09,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AI.LOTA10 AS LOTA10,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AI.LOTA11 AS LOTA11,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AI.LOTA12 AS LOTA12,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AI.LOTA13 AS LOTA13,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AI.LOTA14 AS LOTA14,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AI.LOTA15 AS LOTA15,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AI.LOTA16 AS LOTA16,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AI.LOTA17 AS LOTA17,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AI.LOTA18 AS LOTA18,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AI.LOTA19 AS LOTA19,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AI.LOTA20 AS LOTA20,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AI.AWMSNO AS AWMSNO,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AH.ASNDKY AS REFDKY,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AI.ASNDIT AS REFDIT,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AH.DOCCAT AS REFCAT,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TO_CHAR(SYSDATE,'YYYYMMDD') AS REFDAT,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NVL(SM.DESC01,' ') AS DESC01,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NVL(SM.DESC02,' ') AS DESC02,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AI.ASKU01 AS ASKU01,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AI.ASKU02 AS ASKU02,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AI.ASKU03 AS ASKU03,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AI.ASKU04 AS ASKU04,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AI.ASKU05 AS ASKU05,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AI.EANCOD AS EANCOD,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AI.GTINCD AS GTINCD,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AI.SKUG01 AS SKUG01,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AI.SKUG02 AS SKUG02,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AI.SKUG03 AS SKUG03,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AI.SKUG04 AS SKUG04,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AI.SKUG05 AS SKUG05,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AI.GRSWGT AS GRSWGT,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AI.NETWGT AS NETWGT,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AI.WGTUNT AS WGTUNT,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AI.LENGTH AS LENGTH,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75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913397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AI.WIDTHW AS WIDTHW,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AI.HEIGHT AS HEIGHT,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AI.CUBICM AS CUBICM,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AI.CAPACT AS CAPACT,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0 AS QTYORG,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AI.SMANDT AS SMANDT,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AI.SEBELN AS SEBELN,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AI.SEBELP AS SEBELP,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AI.SZMBLNO AS SZMBLNO,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AI.SZMIPNO AS SZMIPNO,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AI.STRAID AS STRAID,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AI.SVBELN AS SVBELN,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AI.SPOSNR AS SPOSNR,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AI.STKNUM AS STKNUM,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AI.STPNUM AS STPNUM,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AI.SWERKS AS SWERKS,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AI.SLGORT AS SLGORT,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AI.SDATBG AS SDATBG,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AI.STDLNR AS STDLNR,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AI.SSORNU AS SSORNU,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AI.SSORIT AS SSORIT,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AI.SMBLNR AS SMBLNR,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AI.SZEILE AS SZEILE,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AI.SMJAHR AS SMJAHR,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AI.SXBLNR AS SXBLNR,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SBKTXT,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RCPRSN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ASNDH AH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INNER JOIN ASNDI AI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AI.ASNDKY = AH.ASNDKY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SKUMA SM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SM.OWNRKY = AH.OWNRKY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SM.SKUKEY = AI.SKUKEY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SKUWC SW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SW.WAREKY = AH.WAREKY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SW.OWNRKY = AH.OWNRKY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30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865955"/>
              </p:ext>
            </p:extLst>
          </p:nvPr>
        </p:nvGraphicFramePr>
        <p:xfrm>
          <a:off x="107504" y="188640"/>
          <a:ext cx="892899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GR01Sub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SW.SKUKEY = AI.SKUKEY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MEASI ASNMS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ASNMS.WAREKY = AH.WAREKY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ASNMS.MEASKY = AI.MEASKY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ASNMS.UOMKEY = AI.UOMKEY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BZPTN L01NM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L01NM.PTNRKY = AI.LOTA01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L01NM.PTNRTY = 'TM'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L01NM.PTNL05 IN (SELECT ADDR05 FROM WAHMA WHERE WAREKY = #WAREKY#)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AH.WAREKY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AH.STATDO = 'NEW'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AH.ASNTTY = DECODE(#RCPTTY#, '111', '058', '112', '051', '114', '059', ' 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AI.ASNDKY = #ASNDKY#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(AI.QTYASN-AI.QTYRCV) &gt;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ASNDH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ASNDI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  <a:endParaRPr lang="ko-KR" altLang="en-US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952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516916"/>
              </p:ext>
            </p:extLst>
          </p:nvPr>
        </p:nvGraphicFramePr>
        <p:xfrm>
          <a:off x="107504" y="188640"/>
          <a:ext cx="4464496" cy="62503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368152"/>
                <a:gridCol w="1080120"/>
                <a:gridCol w="864096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ASNDKY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ASN </a:t>
                      </a:r>
                      <a:r>
                        <a:rPr lang="ko-KR" altLang="en-US" sz="1000" dirty="0" smtClean="0"/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RECVKY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입하문서번호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RECVIT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입하문서아이템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STATIT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SAPSTS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ERP </a:t>
                      </a:r>
                      <a:r>
                        <a:rPr lang="en-US" altLang="ko-KR" sz="1000" dirty="0" err="1" smtClean="0"/>
                        <a:t>Mvt</a:t>
                      </a:r>
                      <a:r>
                        <a:rPr lang="en-US" altLang="ko-KR" sz="1000" dirty="0" smtClean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SKUKEY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LOTNUM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Lot no.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AREAKY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SKUWC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LOCARV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SECTID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Sect.</a:t>
                      </a:r>
                      <a:r>
                        <a:rPr lang="en-US" altLang="ko-KR" sz="1000" baseline="0" dirty="0" smtClean="0"/>
                        <a:t> 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TRNUID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P/T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PACKID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SET </a:t>
                      </a:r>
                      <a:r>
                        <a:rPr lang="ko-KR" altLang="en-US" sz="1000" dirty="0" err="1" smtClean="0">
                          <a:latin typeface="+mn-lt"/>
                        </a:rPr>
                        <a:t>품번코드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AI.QTYASN-AI.QTYRCV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ASN</a:t>
                      </a:r>
                      <a:r>
                        <a:rPr lang="ko-KR" altLang="en-US" sz="1000" baseline="0" dirty="0" smtClean="0">
                          <a:latin typeface="+mn-lt"/>
                        </a:rPr>
                        <a:t>수량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AI.QTYASN-AI.QTYRCV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입고수량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QTYDIF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lt"/>
                        </a:rPr>
                        <a:t>차이량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QTYUOM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Quantity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TRUNTY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팔렛타입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MEASKY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단위구성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UOMKEY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ASNMS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ASNMS.QTPUOM,0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DUOMKY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단위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SM.QTDUOM,9999999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입수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ASNDI,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SKUMA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TRUNC((AI.QTYASN-AI.QTYRCV)/NVL(SM.QTDUOM,9999999))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lt"/>
                        </a:rPr>
                        <a:t>박스수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101178"/>
              </p:ext>
            </p:extLst>
          </p:nvPr>
        </p:nvGraphicFramePr>
        <p:xfrm>
          <a:off x="4572000" y="188640"/>
          <a:ext cx="4464496" cy="6097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800200"/>
                <a:gridCol w="1008112"/>
                <a:gridCol w="57606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ASNDI,</a:t>
                      </a:r>
                      <a:r>
                        <a:rPr lang="en-US" altLang="ko-KR" sz="1000" b="0" baseline="0" dirty="0" smtClean="0"/>
                        <a:t> SKUMA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MOD(AI.QTYASN-AI.QTYRCV,NVL(SM.QTDUOM,9999999))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잔량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INDRCN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취소됨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CRECVD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입고취소 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RSNCOD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사유코드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DECODE(SM.LOTL08,'V','*',' ')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S/N</a:t>
                      </a:r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L01NM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NVL(L01NM.NAME01,' ')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영업부문명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벤더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재고분류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재고상태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8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LOTA09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9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10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11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12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13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14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15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16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17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18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9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01952"/>
              </p:ext>
            </p:extLst>
          </p:nvPr>
        </p:nvGraphicFramePr>
        <p:xfrm>
          <a:off x="107504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368152"/>
                <a:gridCol w="1080120"/>
                <a:gridCol w="864096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LOTA19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19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LOTA20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LOT</a:t>
                      </a:r>
                      <a:r>
                        <a:rPr lang="ko-KR" altLang="en-US" sz="1000" dirty="0" smtClean="0">
                          <a:latin typeface="+mn-lt"/>
                        </a:rPr>
                        <a:t>속성</a:t>
                      </a:r>
                      <a:r>
                        <a:rPr lang="en-US" altLang="ko-KR" sz="1000" dirty="0" smtClean="0">
                          <a:latin typeface="+mn-lt"/>
                        </a:rPr>
                        <a:t>20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AWMSNO</a:t>
                      </a:r>
                      <a:endParaRPr lang="ko-KR" altLang="en-US" sz="1000"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SEQ(ERP)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ASNDKY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참조문서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ASNDIT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참조문서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DOCCAT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REFDAT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참조문서일자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DESC02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규격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ASKU01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ASKU02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수출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(E)/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내수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ASKU03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오더유형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ASKU04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거래처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입고빈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ASKU05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재질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EANCOD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EAN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GTINCD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smtClean="0">
                          <a:solidFill>
                            <a:srgbClr val="222222"/>
                          </a:solidFill>
                          <a:effectLst/>
                          <a:latin typeface="Consolas"/>
                        </a:rPr>
                        <a:t>UPC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SKUG01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품목유형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SKUG02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품목유형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SKUG03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품목유형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SKUG04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SKUG05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모업체품번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GRSWGT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총중량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NETWGT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KIT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순중량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720119"/>
              </p:ext>
            </p:extLst>
          </p:nvPr>
        </p:nvGraphicFramePr>
        <p:xfrm>
          <a:off x="4572000" y="188640"/>
          <a:ext cx="4464496" cy="6469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512168"/>
                <a:gridCol w="1008112"/>
                <a:gridCol w="864096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WGTUNT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중량단위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LENGTH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WIDTHW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HEIGHT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CUBICM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CAPACT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QTYORG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실입고량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SMANDT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SEBELN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SEBELP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SAP P/O Item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SZMBLNO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SZMIPNO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B/L Item NO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STRAID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SCM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SVBELN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SPOSNR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STKNUM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총괄계획번호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STPNUM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SWERKS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SLGORT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SDATBG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STDLNR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SSORNU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SSORIT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18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294468"/>
              </p:ext>
            </p:extLst>
          </p:nvPr>
        </p:nvGraphicFramePr>
        <p:xfrm>
          <a:off x="107504" y="188640"/>
          <a:ext cx="9001000" cy="176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8232"/>
                <a:gridCol w="2520280"/>
                <a:gridCol w="2520280"/>
                <a:gridCol w="187220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SMBLNR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SZEILE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SMJAHR</a:t>
                      </a:r>
                      <a:endParaRPr lang="ko-KR" altLang="en-US" sz="1000" dirty="0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ASNDI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SXBLNR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SBKTXT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RCPRSN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75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49565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+mn-ea"/>
                        </a:rPr>
                        <a:t>ASN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GR01.jsp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ASN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저장 완료 후 재 조회 화면 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7" y="1196752"/>
            <a:ext cx="6143625" cy="4676775"/>
          </a:xfrm>
          <a:prstGeom prst="rect">
            <a:avLst/>
          </a:prstGeom>
        </p:spPr>
      </p:pic>
      <p:sp>
        <p:nvSpPr>
          <p:cNvPr id="25" name="Rectangular Callout 181"/>
          <p:cNvSpPr/>
          <p:nvPr/>
        </p:nvSpPr>
        <p:spPr>
          <a:xfrm>
            <a:off x="179512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9512" y="1772816"/>
            <a:ext cx="6120680" cy="20882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8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99344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GR05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반품통지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GR05.jsp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반품통지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저장 완료 후 재 조회 화면 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67" y="1196752"/>
            <a:ext cx="6143625" cy="4676775"/>
          </a:xfrm>
          <a:prstGeom prst="rect">
            <a:avLst/>
          </a:prstGeom>
        </p:spPr>
      </p:pic>
      <p:sp>
        <p:nvSpPr>
          <p:cNvPr id="25" name="Rectangular Callout 181"/>
          <p:cNvSpPr/>
          <p:nvPr/>
        </p:nvSpPr>
        <p:spPr>
          <a:xfrm>
            <a:off x="179512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9512" y="4221088"/>
            <a:ext cx="6120680" cy="165618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1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5410200" cy="442912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22945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GR05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반품통지 입하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200" dirty="0" smtClean="0">
                          <a:effectLst/>
                          <a:latin typeface="+mn-lt"/>
                          <a:ea typeface="+mn-ea"/>
                        </a:rPr>
                        <a:t>GR05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반품통지 입하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반품통지 입하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 조회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  <a:latin typeface="+mn-lt"/>
                        </a:rPr>
                        <a:t>화면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조회항목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거점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-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입하유형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SAP P/O No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ERP P/O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생성일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err="1" smtClean="0">
                          <a:effectLst/>
                          <a:latin typeface="+mn-lt"/>
                        </a:rPr>
                        <a:t>품번코드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품명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고객 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P/O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번호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업체코드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216842" y="1124768"/>
            <a:ext cx="1698974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043608" y="953496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83568" y="1908839"/>
            <a:ext cx="5112568" cy="360839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611560" y="1772816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598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932136"/>
              </p:ext>
            </p:extLst>
          </p:nvPr>
        </p:nvGraphicFramePr>
        <p:xfrm>
          <a:off x="107504" y="188640"/>
          <a:ext cx="8928990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GR05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RECVKY,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IFWMS103.WAREKY AS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WH.NAME01 AS WAREKYNM,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#RCPTTY# AS RCPTTY,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DT.SHORTX AS RCPTTYNM,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'NEW' AS STATDO,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SAPSTS,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TO_CHAR(SYSDATE,'YYYYMMDD') AS DOCDAT,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'100' AS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DC.SHORTX AS DOCCATNM,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IFWMS103.LIFNR AS DPTNKY,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VD.NAME01 AS DPTNKYNM,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DRELIN,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TO_CHAR(SYSDATE,'YYYYMMDD') AS ARCPTD,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#SES_OWNER# AS OWNRKY,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INDRCN,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CRECVD,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RSNCOD,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PUTSTS,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IFWMS103.LGORT AS LGORT,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NVL(LG.NAME01,' ') AS LGORTNM,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NVL(VU.ERPUSR,' ') AS USRID1,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NVL(VU.ERPNAM,' ') AS UNAME1,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NVL(VU.DEPTID,' ') AS DEPTID1,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NVL(VU.DPNAME,' ') AS DNAME1,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NVL(VU2.ERPUS2,' ') AS USRID2,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NVL(VU2.USNAM2,' ') AS UNAME2,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NVL(VU2.DEPID2,' ') AS DEPTID2,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NVL(VU2.DPNAM2,' ') AS DNAME2,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NVL(VU2.ERPUS3,' ') AS USRID3,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NVL(VU2.USNAM3,' ') AS UNAME3,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NVL(VU2.DEPID3,' ') AS DEPTID3,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NVL(VU2.DPNAM3,' ') AS DNAME3,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NVL(VU2.ERPUS4,' ') AS USRID4,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NVL(VU2.USNAM4,' ') AS UNAME4,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fr-F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47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238375"/>
              </p:ext>
            </p:extLst>
          </p:nvPr>
        </p:nvGraphicFramePr>
        <p:xfrm>
          <a:off x="107504" y="188641"/>
          <a:ext cx="4464496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218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LOCAKY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LOCATY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로케이션유형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TASKTY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 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ZONEKY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AREAKY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CMCDV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CDESC1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TKZONE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작업구역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FACLTY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ARLVLL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창고레벨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INDCPC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INDTUT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팔렛타입체크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IBROUT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입고순서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OBROUT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출고순서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RPROUT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보충순서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STATUS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CDESC1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ABCANV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LENGTH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WIDTHW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HEIGHT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CUBICM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INDBZL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8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UPDCHK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589784"/>
              </p:ext>
            </p:extLst>
          </p:nvPr>
        </p:nvGraphicFramePr>
        <p:xfrm>
          <a:off x="4572000" y="188640"/>
          <a:ext cx="4464496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2148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MAXCPC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팔렛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MAXQTY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MAXWGT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MAXLDR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MAXSEC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섹션수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MIXSKU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MIXLOT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Lot.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RPNCAT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보충유형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INDQTC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수량 체크 구분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QTYCHK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수량체크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NEDSID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섹션 아이디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INDUPA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입고가능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INDUPK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피킹가능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AUTLOC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자동창고 여부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33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CUSRNM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LUSRNM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48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INDARC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92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50558"/>
              </p:ext>
            </p:extLst>
          </p:nvPr>
        </p:nvGraphicFramePr>
        <p:xfrm>
          <a:off x="107504" y="188640"/>
          <a:ext cx="8928990" cy="579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GR05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NVL(VU2.DEPID4,' ') AS DEPTID4,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NVL(VU2.DPNAM4,' ') AS DNAME4,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IFWMS103.C00103 AS DOCTXT,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IFWMS103.EBELN AS SEBELN,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IFWMS103.C00102 AS CONFIM,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TO_CHAR(SYSDATE,'YYYY-MM-DD') AS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TO_CHAR(SYSDATE,'HH24:MI:SS') AS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'DEV' AS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TO_CHAR(SYSDATE,'YYYY-MM-DD') AS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TO_CHAR(SYSDATE,'HH24:MI:SS') AS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'DEV' AS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IFWMS103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SKUMA SM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SM.OWNRKY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SM.SKUKEY = IFWMS103.SKUKEY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SKUWC SW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SW.WAREKY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SW.OWNRKY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SW.SKUKEY = IFWMS103.SKUKEY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WAHMA WH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WH.WAREKY = IFWMS103.WAREKY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DOCCM DC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DC.DOCCAT = '100‘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DOCTM DT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DT.DOCUTY = #RCPTTY#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BZPTN VD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VD.PTNRKY = IFWMS103.LIFNR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VD.PTNRTY IN (CASE WHEN #RCPTTY# IN ('108','109','110','111','115','116') THEN 'CT'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WHEN #RCPTTY# IN ('166') THEN 'TM'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ELSE 'VD' END)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VD.PTNL05 IN (SELECT ADDR05 FROM WAHMA WHERE WAREKY = #WAREKY#)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fr-F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74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651047"/>
              </p:ext>
            </p:extLst>
          </p:nvPr>
        </p:nvGraphicFramePr>
        <p:xfrm>
          <a:off x="107504" y="188640"/>
          <a:ext cx="8928990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WmsInbound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GR05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LEFT OUTER JOIN BZPTN LG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LG.PTNRKY = IFWMS103.LGORT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LG.PTNRTY = 'WH'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LG.PTNL05 IN (SELECT ADDR05 FROM WAHMA WHERE WAREKY = #WAREKY#)</a:t>
                      </a:r>
                    </a:p>
                    <a:p>
                      <a:r>
                        <a:rPr lang="fr-F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VUSER_WMSERP VU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VU.OWNRKY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VU.USERID = 'DEV'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VUSER_WAREDOCUSER VU2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VU2.WAREKY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VU2.DOCUTY = #RCPTTY#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IFWMS103.WERKS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IFWMS103.IFFLG = 'N'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#WAREKY# LIKE (CASE WHEN IFWMS103.WERKS = 'CSHA' AND IFWMS103.WAREKY = 'WSH_' THEN 'WSH%'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WHEN IFWMS103.WERKS = 'CMAS' AND IFWMS103.WAREKY = 'WSH_' THEN 'PMS%'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ELSE IFWMS103.WAREKY END)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IFWMS103.BWART = #RCPTTY#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(IFWMS103.MENGE - IFWMS103.MENGE_B - IFWMS103.MENGE_R) &amp;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gt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0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GROUP BY IFWMS103.EBELN, IFWMS103.WAREKY, IFWMS103.LIFNR, IFWMS103.LGORT, IFWMS103.C00102, IFWMS103.C00103,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WH.NAME01, DC.SHORTX, DT.SHORTX, VD.NAME01, LG.NAME01,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VU.ERPUSR, VU.ERPNAM, VU.DEPTID, VU.DPNAME,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VU2.ERPUS2, VU2.USNAM2, VU2.DEPID2, VU2.DPNAM2,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VU2.ERPUS3, VU2.USNAM3, VU2.DEPID3, VU2.DPNAM3,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VU2.ERPUS4, VU2.USNAM4, VU2.DEPID4, VU2.DPNAM4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ORDER BY IFWMS103.EBELN DESC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IFWMS103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</a:p>
                    <a:p>
                      <a:pPr latinLnBrk="1"/>
                      <a:r>
                        <a:rPr lang="fr-F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9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851942"/>
              </p:ext>
            </p:extLst>
          </p:nvPr>
        </p:nvGraphicFramePr>
        <p:xfrm>
          <a:off x="107504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2128"/>
                <a:gridCol w="1368152"/>
                <a:gridCol w="1080120"/>
                <a:gridCol w="864096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RECVKY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입하문서번호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WAREKY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WAHMA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거점명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RCPTTY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입하유형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DOCTM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SHORTX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입하유형명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STATDO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문서상태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SAPSTS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ERP </a:t>
                      </a:r>
                      <a:r>
                        <a:rPr lang="en-US" altLang="ko-KR" sz="1000" dirty="0" err="1" smtClean="0"/>
                        <a:t>Mvt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DOCDAT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DOCCAT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문서유형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DOCCM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DOCCATNM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문서유형명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LIFNR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업체코드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업체코드명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DRELIN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lt"/>
                        </a:rPr>
                        <a:t>문서연관구분자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ARCPTD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입하일자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OWNRKY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화주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INDRCN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취소됨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CRECVD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입고취소 일자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RSNCOD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사유코드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PUTSTS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LGORT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ERP</a:t>
                      </a:r>
                      <a:r>
                        <a:rPr lang="ko-KR" altLang="en-US" sz="1000" dirty="0" smtClean="0">
                          <a:latin typeface="+mn-lt"/>
                        </a:rPr>
                        <a:t>창고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NAME01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latin typeface="+mn-lt"/>
                        </a:rPr>
                        <a:t>ERP</a:t>
                      </a:r>
                      <a:r>
                        <a:rPr lang="ko-KR" altLang="en-US" sz="1000" dirty="0" err="1" smtClean="0">
                          <a:latin typeface="+mn-lt"/>
                        </a:rPr>
                        <a:t>창고명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ERPUSR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>
                          <a:latin typeface="+mn-lt"/>
                        </a:rPr>
                        <a:t>입력자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LMODAT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수정일자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155788"/>
              </p:ext>
            </p:extLst>
          </p:nvPr>
        </p:nvGraphicFramePr>
        <p:xfrm>
          <a:off x="4572000" y="188640"/>
          <a:ext cx="4464496" cy="603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184"/>
                <a:gridCol w="720080"/>
                <a:gridCol w="1296144"/>
                <a:gridCol w="79208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ERPNAM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+mn-lt"/>
                        </a:rPr>
                        <a:t>입력자명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DEPTID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입력자</a:t>
                      </a:r>
                      <a:r>
                        <a:rPr lang="ko-KR" altLang="en-US" sz="1000" dirty="0" smtClean="0"/>
                        <a:t>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290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VUSER_WMSERP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DPNAME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입력자</a:t>
                      </a:r>
                      <a:r>
                        <a:rPr lang="ko-KR" altLang="en-US" sz="1000" dirty="0" smtClean="0"/>
                        <a:t>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2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ERPUS2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USNAM2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DEPID2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DPNAM2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업무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ERPUS3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5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USNAM3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796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DEPID3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36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DPNAM3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현장담당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ERPUS4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 책임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USNAM4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현장책임자명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DEPID4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현장책임 부서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VUSER_WAREDOCUSER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DPNAM4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현장책임 부서명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C00103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EBELN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ECMS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IFWMS103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C00102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CREDAT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CRETIM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CREUSR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CUSRNM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LMOTIM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99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10706"/>
              </p:ext>
            </p:extLst>
          </p:nvPr>
        </p:nvGraphicFramePr>
        <p:xfrm>
          <a:off x="107504" y="188640"/>
          <a:ext cx="8928992" cy="75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0250"/>
                <a:gridCol w="2830960"/>
                <a:gridCol w="2177661"/>
                <a:gridCol w="1670121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LMOUSR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53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LUSRNM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33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98950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GR05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반품통지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GR05.jsp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반품통지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1.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재 조회 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선택한 입하문서 저장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0736"/>
            <a:ext cx="6233864" cy="42386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6000" y="119677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08877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3840" y="1736992"/>
            <a:ext cx="6166352" cy="205204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3648" y="119677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827160" y="108877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Arial" panose="020B0604020202020204" pitchFamily="34" charset="0"/>
                <a:ea typeface="나눔고딕"/>
                <a:cs typeface="Times New Roman" panose="02020603050405020304" pitchFamily="18" charset="0"/>
              </a:rPr>
              <a:t>2</a:t>
            </a:r>
            <a:endParaRPr lang="ko-KR" sz="1000" b="1" kern="100" dirty="0">
              <a:effectLst/>
              <a:latin typeface="Arial" panose="020B0604020202020204" pitchFamily="34" charset="0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10363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03963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GR05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반품통지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GR05.jsp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반품통지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1.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재 조회 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선택한 입하문서 저장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0736"/>
            <a:ext cx="6233864" cy="42386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6000" y="119677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08877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33840" y="4221088"/>
            <a:ext cx="6166352" cy="115212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63648" y="1196776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827160" y="108877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Arial" panose="020B0604020202020204" pitchFamily="34" charset="0"/>
                <a:ea typeface="나눔고딕"/>
                <a:cs typeface="Times New Roman" panose="02020603050405020304" pitchFamily="18" charset="0"/>
              </a:rPr>
              <a:t>2</a:t>
            </a:r>
            <a:endParaRPr lang="ko-KR" sz="1000" b="1" kern="100" dirty="0">
              <a:effectLst/>
              <a:latin typeface="Arial" panose="020B0604020202020204" pitchFamily="34" charset="0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10102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18647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GR05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반품통지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GR05.jsp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반품통지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저장 완료 후 재 조회 화면 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" y="1304925"/>
            <a:ext cx="6228000" cy="4291532"/>
          </a:xfrm>
          <a:prstGeom prst="rect">
            <a:avLst/>
          </a:prstGeom>
        </p:spPr>
      </p:pic>
      <p:sp>
        <p:nvSpPr>
          <p:cNvPr id="25" name="Rectangular Callout 181"/>
          <p:cNvSpPr/>
          <p:nvPr/>
        </p:nvSpPr>
        <p:spPr>
          <a:xfrm>
            <a:off x="179512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9512" y="1844824"/>
            <a:ext cx="6120680" cy="160586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2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74620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GR05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반품통지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GR05.jsp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반품통지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저장 완료 후 재 조회 화면 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0" y="1304925"/>
            <a:ext cx="6228000" cy="4291532"/>
          </a:xfrm>
          <a:prstGeom prst="rect">
            <a:avLst/>
          </a:prstGeom>
        </p:spPr>
      </p:pic>
      <p:sp>
        <p:nvSpPr>
          <p:cNvPr id="25" name="Rectangular Callout 181"/>
          <p:cNvSpPr/>
          <p:nvPr/>
        </p:nvSpPr>
        <p:spPr>
          <a:xfrm>
            <a:off x="179512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9512" y="3861048"/>
            <a:ext cx="6120680" cy="1677875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54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74682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GR06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출고반품 입하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200" dirty="0" smtClean="0">
                          <a:effectLst/>
                          <a:latin typeface="+mn-lt"/>
                          <a:ea typeface="+mn-ea"/>
                        </a:rPr>
                        <a:t>GR06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출고반품 입하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출고반품 입하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조회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  <a:latin typeface="+mn-lt"/>
                        </a:rPr>
                        <a:t>화면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2. </a:t>
                      </a:r>
                      <a:r>
                        <a:rPr lang="ko-KR" sz="900" kern="0" dirty="0">
                          <a:effectLst/>
                          <a:latin typeface="+mn-lt"/>
                        </a:rPr>
                        <a:t>조회항목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거점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   -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입하유형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출하문서번호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ECMS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주문 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Item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지시일자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업체코드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err="1" smtClean="0">
                          <a:effectLst/>
                          <a:latin typeface="+mn-lt"/>
                        </a:rPr>
                        <a:t>품번코드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 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  -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품명 조회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5715000" cy="38385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000818" y="1484808"/>
            <a:ext cx="1914998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827584" y="1313536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39552" y="2276872"/>
            <a:ext cx="5400600" cy="273630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467544" y="2132856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97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147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GR06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출고반품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GR06.jsp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출고반품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1.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재 조회 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선택한 입하문서 저장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02990"/>
            <a:ext cx="6233864" cy="428625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6000" y="1340792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2327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5016" y="1844824"/>
            <a:ext cx="6166352" cy="194421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01345" y="1340792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755576" y="12327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Arial" panose="020B0604020202020204" pitchFamily="34" charset="0"/>
                <a:ea typeface="나눔고딕"/>
                <a:cs typeface="Times New Roman" panose="02020603050405020304" pitchFamily="18" charset="0"/>
              </a:rPr>
              <a:t>2</a:t>
            </a:r>
            <a:endParaRPr lang="ko-KR" sz="1000" b="1" kern="100" dirty="0">
              <a:effectLst/>
              <a:latin typeface="Arial" panose="020B0604020202020204" pitchFamily="34" charset="0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837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896594"/>
              </p:ext>
            </p:extLst>
          </p:nvPr>
        </p:nvGraphicFramePr>
        <p:xfrm>
          <a:off x="107504" y="188640"/>
          <a:ext cx="8928990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442849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LOCMA 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WAREKY,LOCAKY,LOCATY,SHORTX,TASKTY,ZONEKY,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AREAKY,TKZONE,FACLTY,ARLVLL,INDCPC,INDTUT,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IBROUT,OBROUT,RPROUT,STATUS,ABCANV,LENGTH,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WIDTHW,HEIGHT,CUBICM,MAXCPC,MAXQTY,MAXWGT,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MAXLDR,MAXSEC,MIXSKU,MIXLOT,RPNCAT,INDQTC,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QTYCHK,NEDSID,INDUPA,INDUPK,AUTLOC,CREDAT,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CRETIM,CREUSR,LMODAT,LMOTIM,LMOUSR,INDBZL,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INDARC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VALUES 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#WAREKY#,#LOCAKY#,#LOCATY#,#SHORTX#,#TASKTY#,#ZONEKY#,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#AREAKY#,#TKZONE#,#FACLTY#,#ARLVLL#,#INDCPC#,#INDTUT#,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#IBROUT#,#OBROUT#,#RPROUT#,#STATUS#,#ABCANV#,NVL(#LENGTH#, 0),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NVL(#WIDTHW#, 0),NVL(#HEIGHT#, 0),NVL(#CUBICM#, 0),NVL(#MAXCPC#, 0),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NVL(#MAXQTY#, 0),NVL(#MAXWGT#, 0),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NVL(#MAXLDR#, 0),NVL(#MAXSEC#, 0),#MIXSKU#,#MIXLOT#,#RPNCAT#,#INDQTC#,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NVL(#QTYCHK#, 0),#NEDSID#,#INDUPA#,#INDUPK#,#AUTLOC#,TO_CHAR(SYSDATE,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TO_CHAR(SYSDATE, 'HH24MISS'),#SES_USER_ID#,TO_CHAR(SYSDATE,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TO_CHAR(SYSDATE, 'HH24MISS'),#SES_USER_ID#,#INDBZL#,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#INDARC#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52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6723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GR06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출고반품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GR06.jsp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출고반품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1.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재 조회 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2. </a:t>
                      </a:r>
                      <a:r>
                        <a:rPr lang="ko-KR" altLang="en-US" sz="900" kern="0" baseline="0" dirty="0" smtClean="0">
                          <a:effectLst/>
                          <a:latin typeface="+mn-lt"/>
                        </a:rPr>
                        <a:t>선택한 입하문서 저장</a:t>
                      </a:r>
                      <a:endParaRPr lang="en-US" altLang="ko-KR" sz="900" kern="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02990"/>
            <a:ext cx="6233864" cy="428625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16000" y="1340792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179512" y="12327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5016" y="4149080"/>
            <a:ext cx="6166352" cy="136815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01345" y="1340792"/>
            <a:ext cx="540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755576" y="12327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Arial" panose="020B0604020202020204" pitchFamily="34" charset="0"/>
                <a:ea typeface="나눔고딕"/>
                <a:cs typeface="Times New Roman" panose="02020603050405020304" pitchFamily="18" charset="0"/>
              </a:rPr>
              <a:t>2</a:t>
            </a:r>
            <a:endParaRPr lang="ko-KR" sz="1000" b="1" kern="100" dirty="0">
              <a:effectLst/>
              <a:latin typeface="Arial" panose="020B0604020202020204" pitchFamily="34" charset="0"/>
              <a:ea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232009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260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GR06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출고반품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GR06.jsp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출고반품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저장 완료 후 재 조회 화면 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72927"/>
            <a:ext cx="6264696" cy="4343400"/>
          </a:xfrm>
          <a:prstGeom prst="rect">
            <a:avLst/>
          </a:prstGeom>
        </p:spPr>
      </p:pic>
      <p:sp>
        <p:nvSpPr>
          <p:cNvPr id="25" name="Rectangular Callout 181"/>
          <p:cNvSpPr/>
          <p:nvPr/>
        </p:nvSpPr>
        <p:spPr>
          <a:xfrm>
            <a:off x="107504" y="11607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504" y="1844824"/>
            <a:ext cx="6264696" cy="172819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6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28717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GR06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출고반품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GR06.jsp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입하관리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입하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출고반품 입하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 </a:t>
                      </a:r>
                      <a:endParaRPr lang="ko-KR" sz="900" kern="100" dirty="0">
                        <a:effectLst/>
                        <a:latin typeface="+mn-lt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  <a:latin typeface="+mn-lt"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저장 완료 후 재 조회 화면 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72927"/>
            <a:ext cx="6264696" cy="4343400"/>
          </a:xfrm>
          <a:prstGeom prst="rect">
            <a:avLst/>
          </a:prstGeom>
        </p:spPr>
      </p:pic>
      <p:sp>
        <p:nvSpPr>
          <p:cNvPr id="25" name="Rectangular Callout 181"/>
          <p:cNvSpPr/>
          <p:nvPr/>
        </p:nvSpPr>
        <p:spPr>
          <a:xfrm>
            <a:off x="107504" y="11607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endParaRPr lang="ko-KR" sz="1000" b="1" kern="100" dirty="0">
              <a:solidFill>
                <a:schemeClr val="bg1"/>
              </a:solidFill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07504" y="4005064"/>
            <a:ext cx="6264696" cy="158417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15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92141" y="2996952"/>
            <a:ext cx="4047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accent6"/>
                </a:solidFill>
                <a:latin typeface="나눔고딕" pitchFamily="50" charset="-127"/>
                <a:ea typeface="나눔고딕" pitchFamily="50" charset="-127"/>
              </a:rPr>
              <a:t>WMS </a:t>
            </a:r>
            <a:r>
              <a:rPr lang="ko-KR" altLang="en-US" sz="4000" b="1" dirty="0">
                <a:solidFill>
                  <a:schemeClr val="accent6"/>
                </a:solidFill>
                <a:latin typeface="나눔고딕" pitchFamily="50" charset="-127"/>
                <a:ea typeface="나눔고딕" pitchFamily="50" charset="-127"/>
              </a:rPr>
              <a:t>화</a:t>
            </a:r>
            <a:r>
              <a:rPr lang="ko-KR" altLang="en-US" sz="4000" b="1" dirty="0" smtClean="0">
                <a:solidFill>
                  <a:schemeClr val="accent6"/>
                </a:solidFill>
                <a:latin typeface="나눔고딕" pitchFamily="50" charset="-127"/>
                <a:ea typeface="나눔고딕" pitchFamily="50" charset="-127"/>
              </a:rPr>
              <a:t>면정의서</a:t>
            </a:r>
            <a:endParaRPr lang="ko-KR" altLang="en-US" sz="400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5383" y="3692810"/>
            <a:ext cx="29770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Smart Mentor Cube </a:t>
            </a:r>
            <a:r>
              <a:rPr lang="en-US" altLang="ko-KR" sz="11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Company Introduction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95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115616" y="764704"/>
            <a:ext cx="4524375" cy="58293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1201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 SJ03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재고분류 변경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SJ03.jsp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화면경로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재고관리</a:t>
                      </a:r>
                      <a:r>
                        <a:rPr lang="en-US" sz="900" kern="100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재고분류 변경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재고분류 변경 화면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지번 조회</a:t>
                      </a:r>
                      <a:r>
                        <a:rPr lang="en-US" sz="900" kern="0" dirty="0" smtClean="0">
                          <a:effectLst/>
                        </a:rPr>
                        <a:t>  </a:t>
                      </a: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품명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P/T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S/N</a:t>
                      </a:r>
                      <a:r>
                        <a:rPr lang="ko-KR" altLang="en-US" sz="900" kern="0" dirty="0" smtClean="0">
                          <a:effectLst/>
                        </a:rPr>
                        <a:t>번호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제조일자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벤더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재고상태 조회</a:t>
                      </a:r>
                      <a:r>
                        <a:rPr lang="en-US" altLang="ko-KR" sz="900" kern="0" dirty="0" smtClean="0">
                          <a:effectLst/>
                        </a:rPr>
                        <a:t> 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763688" y="764704"/>
            <a:ext cx="1728192" cy="28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619672" y="638051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317978" y="1661788"/>
            <a:ext cx="4119650" cy="4503515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1259632" y="1525764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36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48000"/>
            <a:ext cx="5801488" cy="439906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98550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 smtClean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SJ03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재고분류 변경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SJ03.jsp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화면경로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재고분류 변경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Rectangular Callout 181"/>
          <p:cNvSpPr/>
          <p:nvPr/>
        </p:nvSpPr>
        <p:spPr>
          <a:xfrm>
            <a:off x="323528" y="161551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95536" y="1728000"/>
            <a:ext cx="378912" cy="135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725220" y="1606927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15220" y="1733993"/>
            <a:ext cx="378912" cy="135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237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48000"/>
            <a:ext cx="5801488" cy="439906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79776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화면</a:t>
                      </a:r>
                      <a:r>
                        <a:rPr lang="en-US" sz="900" kern="100" dirty="0" smtClean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ea"/>
                          <a:ea typeface="+mn-ea"/>
                        </a:rPr>
                        <a:t>SJ03</a:t>
                      </a:r>
                      <a:endParaRPr lang="ko-KR" sz="9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재고분류 변경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SJ03.jsp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재고분류 변경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en-US" sz="900" kern="0" dirty="0" smtClean="0">
                          <a:effectLst/>
                        </a:rPr>
                        <a:t>HEAD</a:t>
                      </a:r>
                      <a:r>
                        <a:rPr lang="en-US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Rectangular Callout 181"/>
          <p:cNvSpPr/>
          <p:nvPr/>
        </p:nvSpPr>
        <p:spPr>
          <a:xfrm>
            <a:off x="283830" y="197084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73830" y="2060848"/>
            <a:ext cx="5751186" cy="28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4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08833"/>
              </p:ext>
            </p:extLst>
          </p:nvPr>
        </p:nvGraphicFramePr>
        <p:xfrm>
          <a:off x="107504" y="188640"/>
          <a:ext cx="8928990" cy="5974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5686931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&lt;select id=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"SJ03_LIST"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parameterClass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="Map"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DataMap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SADJKY,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'$WAREKY$' AS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'430' AS ADJUTY,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ADJDSC,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TO_CHAR(SYSDATE,'YYYYMMDD') AS DOCDAT,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'400' AS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(SELECT SHORTX FROM DOCCM WHERE DOCCAT = '400') AS DOCCATNM,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'430' AS ADJUCA,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(SELECT SHORTX FROM DOCTM WHERE DOCUTY = '430') AS ADJUCANM,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(SELECT SHORTX FROM DOCTM WHERE DOCUTY = '430') AS ADJSTX,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DOCTXT,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TO_CHAR(SYSDATE,'YYYY-MM-DD') AS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TO_CHAR(SYSDATE,'HH24:MI:SS') AS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#SES_USER_ID# AS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TO_CHAR(SYSDATE,'YYYY-MM-DD') AS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TO_CHAR(SYSDATE,'HH24:MI:SS') AS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#SES_USER_ID# AS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FROM DUAL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45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092293"/>
              </p:ext>
            </p:extLst>
          </p:nvPr>
        </p:nvGraphicFramePr>
        <p:xfrm>
          <a:off x="107504" y="217592"/>
          <a:ext cx="8928992" cy="493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ADJSTX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조정타입설명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카테고리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카테고리명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39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48000"/>
            <a:ext cx="5801488" cy="439906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00826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화면</a:t>
                      </a:r>
                      <a:r>
                        <a:rPr lang="en-US" sz="900" kern="100" dirty="0" smtClean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SJ03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재고분류 변경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SJ03.jsp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재고분류 변경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en-US" sz="900" kern="0" dirty="0" smtClean="0">
                          <a:effectLst/>
                        </a:rPr>
                        <a:t>ITEM</a:t>
                      </a:r>
                      <a:r>
                        <a:rPr lang="en-US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Rectangular Callout 181"/>
          <p:cNvSpPr/>
          <p:nvPr/>
        </p:nvSpPr>
        <p:spPr>
          <a:xfrm>
            <a:off x="341851" y="341100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87778" y="3501008"/>
            <a:ext cx="5840405" cy="20882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9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198764"/>
              </p:ext>
            </p:extLst>
          </p:nvPr>
        </p:nvGraphicFramePr>
        <p:xfrm>
          <a:off x="107504" y="188640"/>
          <a:ext cx="4464496" cy="564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LOCAKY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LOCAKY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지번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LOCATY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LOCATY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로케이션유형</a:t>
                      </a:r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TASKTY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TASKTY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 타입</a:t>
                      </a:r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ZONEKY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ZONEKY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구역</a:t>
                      </a:r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AREAKY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AREAKY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</a:t>
                      </a:r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TKZONE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TKZONE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작업구역</a:t>
                      </a:r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FACLTY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FACLTY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ARLVLL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ARLVLL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창고레벨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INDCPC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INDCPC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체크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INDTUT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INDTUT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팔렛타입체크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IBROUT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IBROUT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입고순서</a:t>
                      </a:r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OBROUT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OBROUT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출고순서</a:t>
                      </a:r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RPROUT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RPROUT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보충순서</a:t>
                      </a:r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STATUS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STATUS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ABCANV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ABCANV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LENGTH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LENGTH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WIDTHW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WIDTHW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HEIGHT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HEIGHT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CUBICM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CUBICM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MAXCPC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MAXCPC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팔렛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572296"/>
              </p:ext>
            </p:extLst>
          </p:nvPr>
        </p:nvGraphicFramePr>
        <p:xfrm>
          <a:off x="4572000" y="188640"/>
          <a:ext cx="4464496" cy="539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MAXQTY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MAXQTY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수량</a:t>
                      </a:r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MAXWGT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MAXWGT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중량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MAXLDR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MAXLDR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rato</a:t>
                      </a:r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MAXSEC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MAXSEC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섹션수</a:t>
                      </a:r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MIXSKU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MIXSKU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혼적</a:t>
                      </a:r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MIXLOT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MIXLOT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Lot.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혼적</a:t>
                      </a:r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RPNCAT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RPNCAT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보충유형</a:t>
                      </a:r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INDQTC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INDQTC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수량 체크 구분</a:t>
                      </a:r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QTYCHK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QTYCHK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수량체크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NEDSID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NEDSID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섹션 아이디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INDUPA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INDUPA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입고가능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INDUPK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INDUPK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피킹가능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AUTLOC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AUTLOC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자동창고 여부</a:t>
                      </a:r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INDBZL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INDBZL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INDARC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INDARC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82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345164"/>
              </p:ext>
            </p:extLst>
          </p:nvPr>
        </p:nvGraphicFramePr>
        <p:xfrm>
          <a:off x="107504" y="188640"/>
          <a:ext cx="892899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id="SJ04Sub_LIST"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               ' ' AS AADJRSN,</a:t>
                      </a:r>
                    </a:p>
                    <a:p>
                      <a:r>
                        <a:rPr lang="en-US" altLang="ko-KR" sz="1000" dirty="0" smtClean="0"/>
                        <a:t>                S.AREAKY AS AAREAKY, </a:t>
                      </a:r>
                    </a:p>
                    <a:p>
                      <a:r>
                        <a:rPr lang="en-US" altLang="ko-KR" sz="1000" dirty="0" smtClean="0"/>
                        <a:t>                S.ASKU01 AS AASKU01,</a:t>
                      </a:r>
                    </a:p>
                    <a:p>
                      <a:r>
                        <a:rPr lang="en-US" altLang="ko-KR" sz="1000" dirty="0" smtClean="0"/>
                        <a:t>                S.ASKU02 AS AASKU02,</a:t>
                      </a:r>
                    </a:p>
                    <a:p>
                      <a:r>
                        <a:rPr lang="en-US" altLang="ko-KR" sz="1000" dirty="0" smtClean="0"/>
                        <a:t>                M.ASKU03 AS AASKU03,</a:t>
                      </a:r>
                    </a:p>
                    <a:p>
                      <a:r>
                        <a:rPr lang="en-US" altLang="ko-KR" sz="1000" dirty="0" smtClean="0"/>
                        <a:t>                S.ASKU04 AS AASKU04,</a:t>
                      </a:r>
                    </a:p>
                    <a:p>
                      <a:r>
                        <a:rPr lang="en-US" altLang="ko-KR" sz="1000" dirty="0" smtClean="0"/>
                        <a:t>                S.ASKU05 AS AASKU05,</a:t>
                      </a:r>
                    </a:p>
                    <a:p>
                      <a:r>
                        <a:rPr lang="en-US" altLang="ko-KR" sz="1000" dirty="0" smtClean="0"/>
                        <a:t>                M.BATMNG AS ABATMNG,</a:t>
                      </a:r>
                    </a:p>
                    <a:p>
                      <a:r>
                        <a:rPr lang="en-US" altLang="ko-KR" sz="1000" dirty="0" smtClean="0"/>
                        <a:t>                S.DESC01 AS ADESC01,</a:t>
                      </a:r>
                    </a:p>
                    <a:p>
                      <a:r>
                        <a:rPr lang="en-US" altLang="ko-KR" sz="1000" dirty="0" smtClean="0"/>
                        <a:t>                S.DESC02 AS ADESC02,</a:t>
                      </a:r>
                    </a:p>
                    <a:p>
                      <a:r>
                        <a:rPr lang="en-US" altLang="ko-KR" sz="1000" dirty="0" smtClean="0"/>
                        <a:t>                ' ' AS ADJRSN,</a:t>
                      </a:r>
                    </a:p>
                    <a:p>
                      <a:r>
                        <a:rPr lang="en-US" altLang="ko-KR" sz="1000" dirty="0" smtClean="0"/>
                        <a:t>                S.DUOMKY AS ADUOMKY,</a:t>
                      </a:r>
                    </a:p>
                    <a:p>
                      <a:r>
                        <a:rPr lang="en-US" altLang="ko-KR" sz="1000" dirty="0" smtClean="0"/>
                        <a:t>                M.EANCOD AS AEANCOD,</a:t>
                      </a:r>
                    </a:p>
                    <a:p>
                      <a:r>
                        <a:rPr lang="en-US" altLang="ko-KR" sz="1000" dirty="0" smtClean="0"/>
                        <a:t>                M.GRSWGT AS AGRSWGT, </a:t>
                      </a:r>
                    </a:p>
                    <a:p>
                      <a:r>
                        <a:rPr lang="en-US" altLang="ko-KR" sz="1000" dirty="0" smtClean="0"/>
                        <a:t>                M.GTINCD AS AGTINCD, </a:t>
                      </a:r>
                    </a:p>
                    <a:p>
                      <a:r>
                        <a:rPr lang="en-US" altLang="ko-KR" sz="1000" dirty="0" smtClean="0"/>
                        <a:t>                S.LOCAKY AS ALOCAKY,</a:t>
                      </a:r>
                    </a:p>
                    <a:p>
                      <a:r>
                        <a:rPr lang="en-US" altLang="ko-KR" sz="1000" dirty="0" smtClean="0"/>
                        <a:t>                S.LOTA01 AS ALOTA01,</a:t>
                      </a:r>
                    </a:p>
                    <a:p>
                      <a:r>
                        <a:rPr lang="en-US" altLang="ko-KR" sz="1000" dirty="0" smtClean="0"/>
                        <a:t>                S.LOTA02 AS ALOTA02,</a:t>
                      </a:r>
                    </a:p>
                    <a:p>
                      <a:r>
                        <a:rPr lang="en-US" altLang="ko-KR" sz="1000" dirty="0" smtClean="0"/>
                        <a:t>                S.LOTA03 AS ALOTA03,</a:t>
                      </a:r>
                    </a:p>
                    <a:p>
                      <a:r>
                        <a:rPr lang="en-US" altLang="ko-KR" sz="1000" dirty="0" smtClean="0"/>
                        <a:t>                S.LOTA04 AS ALOTA04,</a:t>
                      </a:r>
                    </a:p>
                    <a:p>
                      <a:r>
                        <a:rPr lang="en-US" altLang="ko-KR" sz="1000" dirty="0" smtClean="0"/>
                        <a:t>                S.LOTA05 AS ALOTA05,</a:t>
                      </a:r>
                    </a:p>
                    <a:p>
                      <a:r>
                        <a:rPr lang="en-US" altLang="ko-KR" sz="1000" dirty="0" smtClean="0"/>
                        <a:t>                S.LOTA06 AS ALOTA06,</a:t>
                      </a:r>
                    </a:p>
                    <a:p>
                      <a:r>
                        <a:rPr lang="en-US" altLang="ko-KR" sz="1000" dirty="0" smtClean="0"/>
                        <a:t>                S.LOTA07 AS ALOTA07,</a:t>
                      </a:r>
                    </a:p>
                    <a:p>
                      <a:r>
                        <a:rPr lang="en-US" altLang="ko-KR" sz="1000" dirty="0" smtClean="0"/>
                        <a:t>                S.LOTA08 AS ALOTA08,</a:t>
                      </a:r>
                    </a:p>
                    <a:p>
                      <a:r>
                        <a:rPr lang="en-US" altLang="ko-KR" sz="1000" dirty="0" smtClean="0"/>
                        <a:t>                S.LOTA09 AS ALOTA09,</a:t>
                      </a:r>
                    </a:p>
                    <a:p>
                      <a:r>
                        <a:rPr lang="en-US" altLang="ko-KR" sz="1000" dirty="0" smtClean="0"/>
                        <a:t>                S.LOTA10 AS ALOTA10,</a:t>
                      </a:r>
                    </a:p>
                    <a:p>
                      <a:r>
                        <a:rPr lang="en-US" altLang="ko-KR" sz="1000" dirty="0" smtClean="0"/>
                        <a:t>                S.LOTA11 AS ALOTA11,</a:t>
                      </a:r>
                    </a:p>
                    <a:p>
                      <a:r>
                        <a:rPr lang="en-US" altLang="ko-KR" sz="1000" dirty="0" smtClean="0"/>
                        <a:t>                S.LOTA12 AS ALOTA12,</a:t>
                      </a:r>
                    </a:p>
                    <a:p>
                      <a:r>
                        <a:rPr lang="en-US" altLang="ko-KR" sz="1000" dirty="0" smtClean="0"/>
                        <a:t>                S.LOTA13 AS ALOTA13,</a:t>
                      </a:r>
                    </a:p>
                    <a:p>
                      <a:r>
                        <a:rPr lang="en-US" altLang="ko-KR" sz="1000" dirty="0" smtClean="0"/>
                        <a:t>                S.LOTA14 AS ALOTA14,</a:t>
                      </a:r>
                    </a:p>
                    <a:p>
                      <a:r>
                        <a:rPr lang="en-US" altLang="ko-KR" sz="1000" dirty="0" smtClean="0"/>
                        <a:t>                S.LOTA15 AS ALOTA15,</a:t>
                      </a:r>
                    </a:p>
                    <a:p>
                      <a:r>
                        <a:rPr lang="en-US" altLang="ko-KR" sz="1000" dirty="0" smtClean="0"/>
                        <a:t>                S.LOTA16 AS ALOTA16,</a:t>
                      </a:r>
                    </a:p>
                    <a:p>
                      <a:r>
                        <a:rPr lang="en-US" altLang="ko-KR" sz="1000" dirty="0" smtClean="0"/>
                        <a:t>                S.LOTA17 AS ALOTA17,</a:t>
                      </a:r>
                    </a:p>
                    <a:p>
                      <a:r>
                        <a:rPr lang="en-US" altLang="ko-KR" sz="1000" dirty="0" smtClean="0"/>
                        <a:t>                S.LOTA18 AS ALOTA18,</a:t>
                      </a:r>
                    </a:p>
                    <a:p>
                      <a:r>
                        <a:rPr lang="en-US" altLang="ko-KR" sz="1000" dirty="0" smtClean="0"/>
                        <a:t>                S.LOTA19 AS ALOTA19,</a:t>
                      </a:r>
                    </a:p>
                    <a:p>
                      <a:r>
                        <a:rPr lang="en-US" altLang="ko-KR" sz="1000" dirty="0" smtClean="0"/>
                        <a:t>                S.LOTA20 AS ALOTA20,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LOCMA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930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384567"/>
              </p:ext>
            </p:extLst>
          </p:nvPr>
        </p:nvGraphicFramePr>
        <p:xfrm>
          <a:off x="107504" y="188640"/>
          <a:ext cx="892899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 ' ' AS ALOTNUM,</a:t>
                      </a:r>
                    </a:p>
                    <a:p>
                      <a:r>
                        <a:rPr lang="en-US" altLang="ko-KR" sz="1000" dirty="0" smtClean="0"/>
                        <a:t>                S.MEASKY AS AMEASKY,</a:t>
                      </a:r>
                    </a:p>
                    <a:p>
                      <a:r>
                        <a:rPr lang="en-US" altLang="ko-KR" sz="1000" dirty="0" smtClean="0"/>
                        <a:t>                M.NETWGT AS ANETWGT, </a:t>
                      </a:r>
                    </a:p>
                    <a:p>
                      <a:r>
                        <a:rPr lang="en-US" altLang="ko-KR" sz="1000" dirty="0" smtClean="0"/>
                        <a:t>                S.OWNRKY AS AOWNRKY,</a:t>
                      </a:r>
                    </a:p>
                    <a:p>
                      <a:r>
                        <a:rPr lang="en-US" altLang="ko-KR" sz="1000" dirty="0" smtClean="0"/>
                        <a:t>                S.PACKID AS APACKID,</a:t>
                      </a:r>
                    </a:p>
                    <a:p>
                      <a:r>
                        <a:rPr lang="en-US" altLang="ko-KR" sz="1000" dirty="0" smtClean="0"/>
                        <a:t>                S.QTSIWH AS AQTADJU,</a:t>
                      </a:r>
                    </a:p>
                    <a:p>
                      <a:r>
                        <a:rPr lang="en-US" altLang="ko-KR" sz="1000" dirty="0" smtClean="0"/>
                        <a:t>                S.QTSBLK AS AQTBLKD,</a:t>
                      </a:r>
                    </a:p>
                    <a:p>
                      <a:r>
                        <a:rPr lang="en-US" altLang="ko-KR" sz="1000" dirty="0" smtClean="0"/>
                        <a:t>                S.QTPUOM AS AQTPUOM,</a:t>
                      </a:r>
                    </a:p>
                    <a:p>
                      <a:r>
                        <a:rPr lang="en-US" altLang="ko-KR" sz="1000" dirty="0" smtClean="0"/>
                        <a:t>                S.QTYUOM AS AQTYUOM,</a:t>
                      </a:r>
                    </a:p>
                    <a:p>
                      <a:r>
                        <a:rPr lang="en-US" altLang="ko-KR" sz="1000" dirty="0" smtClean="0"/>
                        <a:t>                S.AREAKY,</a:t>
                      </a:r>
                    </a:p>
                    <a:p>
                      <a:r>
                        <a:rPr lang="en-US" altLang="ko-KR" sz="1000" dirty="0" smtClean="0"/>
                        <a:t>                ' ' AS ARSNADJ,</a:t>
                      </a:r>
                    </a:p>
                    <a:p>
                      <a:r>
                        <a:rPr lang="en-US" altLang="ko-KR" sz="1000" dirty="0" smtClean="0"/>
                        <a:t>                S.SECTID AS ASECTID,</a:t>
                      </a:r>
                    </a:p>
                    <a:p>
                      <a:r>
                        <a:rPr lang="en-US" altLang="ko-KR" sz="1000" dirty="0" smtClean="0"/>
                        <a:t>                S.ASKU01,</a:t>
                      </a:r>
                    </a:p>
                    <a:p>
                      <a:r>
                        <a:rPr lang="en-US" altLang="ko-KR" sz="1000" dirty="0" smtClean="0"/>
                        <a:t>                S.ASKU02,</a:t>
                      </a:r>
                    </a:p>
                    <a:p>
                      <a:r>
                        <a:rPr lang="en-US" altLang="ko-KR" sz="1000" dirty="0" smtClean="0"/>
                        <a:t>                M.ASKU03,</a:t>
                      </a:r>
                    </a:p>
                    <a:p>
                      <a:r>
                        <a:rPr lang="en-US" altLang="ko-KR" sz="1000" dirty="0" smtClean="0"/>
                        <a:t>                S.ASKU04,</a:t>
                      </a:r>
                    </a:p>
                    <a:p>
                      <a:r>
                        <a:rPr lang="en-US" altLang="ko-KR" sz="1000" dirty="0" smtClean="0"/>
                        <a:t>                S.ASKU05,</a:t>
                      </a:r>
                    </a:p>
                    <a:p>
                      <a:r>
                        <a:rPr lang="en-US" altLang="ko-KR" sz="1000" dirty="0" smtClean="0"/>
                        <a:t>                S.SKUG01 AS ASKUG01,</a:t>
                      </a:r>
                    </a:p>
                    <a:p>
                      <a:r>
                        <a:rPr lang="en-US" altLang="ko-KR" sz="1000" dirty="0" smtClean="0"/>
                        <a:t>                S.SKUG02 AS ASKUG02,</a:t>
                      </a:r>
                    </a:p>
                    <a:p>
                      <a:r>
                        <a:rPr lang="en-US" altLang="ko-KR" sz="1000" dirty="0" smtClean="0"/>
                        <a:t>                S.SKUG03 AS ASKUG03,</a:t>
                      </a:r>
                    </a:p>
                    <a:p>
                      <a:r>
                        <a:rPr lang="en-US" altLang="ko-KR" sz="1000" dirty="0" smtClean="0"/>
                        <a:t>                S.SKUG04 AS ASKUG04,</a:t>
                      </a:r>
                    </a:p>
                    <a:p>
                      <a:r>
                        <a:rPr lang="en-US" altLang="ko-KR" sz="1000" dirty="0" smtClean="0"/>
                        <a:t>                S.SKUG05 AS ASKUG05, </a:t>
                      </a:r>
                    </a:p>
                    <a:p>
                      <a:r>
                        <a:rPr lang="en-US" altLang="ko-KR" sz="1000" dirty="0" smtClean="0"/>
                        <a:t>                S.SKUKEY AS ASKUKEY,</a:t>
                      </a:r>
                    </a:p>
                    <a:p>
                      <a:r>
                        <a:rPr lang="en-US" altLang="ko-KR" sz="1000" dirty="0" smtClean="0"/>
                        <a:t>                S.ASNDIT,</a:t>
                      </a:r>
                    </a:p>
                    <a:p>
                      <a:r>
                        <a:rPr lang="en-US" altLang="ko-KR" sz="1000" dirty="0" smtClean="0"/>
                        <a:t>                S.ASNDKY,</a:t>
                      </a:r>
                    </a:p>
                    <a:p>
                      <a:r>
                        <a:rPr lang="en-US" altLang="ko-KR" sz="1000" dirty="0" smtClean="0"/>
                        <a:t>                ' ' AS ASTOKKY,</a:t>
                      </a:r>
                    </a:p>
                    <a:p>
                      <a:r>
                        <a:rPr lang="en-US" altLang="ko-KR" sz="1000" dirty="0" smtClean="0"/>
                        <a:t>                S.TRNUID AS ATRNUID,</a:t>
                      </a:r>
                    </a:p>
                    <a:p>
                      <a:r>
                        <a:rPr lang="en-US" altLang="ko-KR" sz="1000" dirty="0" smtClean="0"/>
                        <a:t>                S.TRUNTY AS ATRUNTY,</a:t>
                      </a:r>
                    </a:p>
                    <a:p>
                      <a:r>
                        <a:rPr lang="en-US" altLang="ko-KR" sz="1000" dirty="0" smtClean="0"/>
                        <a:t>                S.UOMKEY AS AUOMKEY,</a:t>
                      </a:r>
                    </a:p>
                    <a:p>
                      <a:r>
                        <a:rPr lang="en-US" altLang="ko-KR" sz="1000" dirty="0" smtClean="0"/>
                        <a:t>                S.AWMSNO,</a:t>
                      </a:r>
                    </a:p>
                    <a:p>
                      <a:r>
                        <a:rPr lang="en-US" altLang="ko-KR" sz="1000" dirty="0" smtClean="0"/>
                        <a:t>                M.BATMNG,</a:t>
                      </a:r>
                    </a:p>
                    <a:p>
                      <a:r>
                        <a:rPr lang="en-US" altLang="ko-KR" sz="1000" dirty="0" smtClean="0"/>
                        <a:t>                S.CAPACT,</a:t>
                      </a:r>
                    </a:p>
                    <a:p>
                      <a:r>
                        <a:rPr lang="en-US" altLang="ko-KR" sz="1000" dirty="0" smtClean="0"/>
                        <a:t>                S.CREDAT,</a:t>
                      </a:r>
                    </a:p>
                    <a:p>
                      <a:r>
                        <a:rPr lang="en-US" altLang="ko-KR" sz="1000" dirty="0" smtClean="0"/>
                        <a:t>                S.CRETIM,</a:t>
                      </a:r>
                    </a:p>
                    <a:p>
                      <a:r>
                        <a:rPr lang="en-US" altLang="ko-KR" sz="1000" dirty="0" smtClean="0"/>
                        <a:t>                S.CREUSR,</a:t>
                      </a:r>
                    </a:p>
                    <a:p>
                      <a:r>
                        <a:rPr lang="en-US" altLang="ko-KR" sz="1000" dirty="0" smtClean="0"/>
                        <a:t>                S.CUBICM,</a:t>
                      </a:r>
                    </a:p>
                    <a:p>
                      <a:r>
                        <a:rPr lang="en-US" altLang="ko-KR" sz="1000" dirty="0" smtClean="0"/>
                        <a:t>                S.DESC01,</a:t>
                      </a:r>
                    </a:p>
                    <a:p>
                      <a:r>
                        <a:rPr lang="en-US" altLang="ko-KR" sz="1000" dirty="0" smtClean="0"/>
                        <a:t>                S.DESC02,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LOCMA</a:t>
                      </a:r>
                      <a:endParaRPr lang="ko-KR" altLang="en-US" sz="1100" dirty="0" smtClean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9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389401"/>
              </p:ext>
            </p:extLst>
          </p:nvPr>
        </p:nvGraphicFramePr>
        <p:xfrm>
          <a:off x="107504" y="188640"/>
          <a:ext cx="8928990" cy="6359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 S.DUOMKY,</a:t>
                      </a:r>
                    </a:p>
                    <a:p>
                      <a:r>
                        <a:rPr lang="en-US" altLang="ko-KR" sz="1000" dirty="0" smtClean="0"/>
                        <a:t>                S.EANCOD,</a:t>
                      </a:r>
                    </a:p>
                    <a:p>
                      <a:r>
                        <a:rPr lang="en-US" altLang="ko-KR" sz="1000" dirty="0" smtClean="0"/>
                        <a:t>                S.GRSWGT,</a:t>
                      </a:r>
                    </a:p>
                    <a:p>
                      <a:r>
                        <a:rPr lang="en-US" altLang="ko-KR" sz="1000" dirty="0" smtClean="0"/>
                        <a:t>                S.GTINCD,</a:t>
                      </a:r>
                    </a:p>
                    <a:p>
                      <a:r>
                        <a:rPr lang="en-US" altLang="ko-KR" sz="1000" dirty="0" smtClean="0"/>
                        <a:t>                S.HEIGHT,</a:t>
                      </a:r>
                    </a:p>
                    <a:p>
                      <a:r>
                        <a:rPr lang="en-US" altLang="ko-KR" sz="1000" dirty="0" smtClean="0"/>
                        <a:t>                S.LENGTH,</a:t>
                      </a:r>
                    </a:p>
                    <a:p>
                      <a:r>
                        <a:rPr lang="en-US" altLang="ko-KR" sz="1000" dirty="0" smtClean="0"/>
                        <a:t>                S.LOCAKY,</a:t>
                      </a:r>
                    </a:p>
                    <a:p>
                      <a:r>
                        <a:rPr lang="en-US" altLang="ko-KR" sz="1000" dirty="0" smtClean="0"/>
                        <a:t>                S.LOTA01,</a:t>
                      </a:r>
                    </a:p>
                    <a:p>
                      <a:r>
                        <a:rPr lang="en-US" altLang="ko-KR" sz="1000" dirty="0" smtClean="0"/>
                        <a:t>                S.LOTA02,</a:t>
                      </a:r>
                    </a:p>
                    <a:p>
                      <a:r>
                        <a:rPr lang="en-US" altLang="ko-KR" sz="1000" dirty="0" smtClean="0"/>
                        <a:t>                S.LOTA03,</a:t>
                      </a:r>
                    </a:p>
                    <a:p>
                      <a:r>
                        <a:rPr lang="en-US" altLang="ko-KR" sz="1000" dirty="0" smtClean="0"/>
                        <a:t>                S.LOTA04,</a:t>
                      </a:r>
                    </a:p>
                    <a:p>
                      <a:r>
                        <a:rPr lang="en-US" altLang="ko-KR" sz="1000" dirty="0" smtClean="0"/>
                        <a:t>                S.LOTA05,</a:t>
                      </a:r>
                    </a:p>
                    <a:p>
                      <a:r>
                        <a:rPr lang="en-US" altLang="ko-KR" sz="1000" dirty="0" smtClean="0"/>
                        <a:t>                S.LOTA06,</a:t>
                      </a:r>
                    </a:p>
                    <a:p>
                      <a:r>
                        <a:rPr lang="en-US" altLang="ko-KR" sz="1000" dirty="0" smtClean="0"/>
                        <a:t>                S.LOTA07,</a:t>
                      </a:r>
                    </a:p>
                    <a:p>
                      <a:r>
                        <a:rPr lang="en-US" altLang="ko-KR" sz="1000" dirty="0" smtClean="0"/>
                        <a:t>                S.LOTA08,</a:t>
                      </a:r>
                    </a:p>
                    <a:p>
                      <a:r>
                        <a:rPr lang="en-US" altLang="ko-KR" sz="1000" dirty="0" smtClean="0"/>
                        <a:t>                S.LOTA09,</a:t>
                      </a:r>
                    </a:p>
                    <a:p>
                      <a:r>
                        <a:rPr lang="en-US" altLang="ko-KR" sz="1000" dirty="0" smtClean="0"/>
                        <a:t>                S.LOTA10,</a:t>
                      </a:r>
                    </a:p>
                    <a:p>
                      <a:r>
                        <a:rPr lang="en-US" altLang="ko-KR" sz="1000" dirty="0" smtClean="0"/>
                        <a:t>                S.LOTA11,</a:t>
                      </a:r>
                    </a:p>
                    <a:p>
                      <a:r>
                        <a:rPr lang="en-US" altLang="ko-KR" sz="1000" dirty="0" smtClean="0"/>
                        <a:t>                S.LOTA12,</a:t>
                      </a:r>
                    </a:p>
                    <a:p>
                      <a:r>
                        <a:rPr lang="en-US" altLang="ko-KR" sz="1000" dirty="0" smtClean="0"/>
                        <a:t>                S.LOTA13,</a:t>
                      </a:r>
                    </a:p>
                    <a:p>
                      <a:r>
                        <a:rPr lang="en-US" altLang="ko-KR" sz="1000" dirty="0" smtClean="0"/>
                        <a:t>                S.LOTA14,</a:t>
                      </a:r>
                    </a:p>
                    <a:p>
                      <a:r>
                        <a:rPr lang="en-US" altLang="ko-KR" sz="1000" dirty="0" smtClean="0"/>
                        <a:t>                S.LOTA15,</a:t>
                      </a:r>
                    </a:p>
                    <a:p>
                      <a:r>
                        <a:rPr lang="en-US" altLang="ko-KR" sz="1000" dirty="0" smtClean="0"/>
                        <a:t>                S.LOTA16,</a:t>
                      </a:r>
                    </a:p>
                    <a:p>
                      <a:r>
                        <a:rPr lang="en-US" altLang="ko-KR" sz="1000" dirty="0" smtClean="0"/>
                        <a:t>                S.LOTA17,</a:t>
                      </a:r>
                    </a:p>
                    <a:p>
                      <a:r>
                        <a:rPr lang="en-US" altLang="ko-KR" sz="1000" dirty="0" smtClean="0"/>
                        <a:t>                S.LOTA18,</a:t>
                      </a:r>
                    </a:p>
                    <a:p>
                      <a:r>
                        <a:rPr lang="en-US" altLang="ko-KR" sz="1000" dirty="0" smtClean="0"/>
                        <a:t>                S.LOTA19,</a:t>
                      </a:r>
                    </a:p>
                    <a:p>
                      <a:r>
                        <a:rPr lang="en-US" altLang="ko-KR" sz="1000" dirty="0" smtClean="0"/>
                        <a:t>                S.LOTA20,</a:t>
                      </a:r>
                    </a:p>
                    <a:p>
                      <a:r>
                        <a:rPr lang="en-US" altLang="ko-KR" sz="1000" dirty="0" smtClean="0"/>
                        <a:t>                S.LOTNUM,</a:t>
                      </a:r>
                    </a:p>
                    <a:p>
                      <a:r>
                        <a:rPr lang="en-US" altLang="ko-KR" sz="1000" dirty="0" smtClean="0"/>
                        <a:t>                S.MEASKY,</a:t>
                      </a:r>
                    </a:p>
                    <a:p>
                      <a:r>
                        <a:rPr lang="en-US" altLang="ko-KR" sz="1000" dirty="0" smtClean="0"/>
                        <a:t>                S.NETWGT,</a:t>
                      </a:r>
                    </a:p>
                    <a:p>
                      <a:r>
                        <a:rPr lang="en-US" altLang="ko-KR" sz="1000" dirty="0" smtClean="0"/>
                        <a:t>                S.OWNRKY,</a:t>
                      </a:r>
                    </a:p>
                    <a:p>
                      <a:r>
                        <a:rPr lang="en-US" altLang="ko-KR" sz="1000" dirty="0" smtClean="0"/>
                        <a:t>                S.PACKID,</a:t>
                      </a:r>
                    </a:p>
                    <a:p>
                      <a:r>
                        <a:rPr lang="en-US" altLang="ko-KR" sz="1000" dirty="0" smtClean="0"/>
                        <a:t>                '0' AS QTADJU,</a:t>
                      </a:r>
                    </a:p>
                    <a:p>
                      <a:r>
                        <a:rPr lang="en-US" altLang="ko-KR" sz="1000" dirty="0" smtClean="0"/>
                        <a:t>                '0' AS QTBLKD,</a:t>
                      </a:r>
                    </a:p>
                    <a:p>
                      <a:r>
                        <a:rPr lang="en-US" altLang="ko-KR" sz="1000" dirty="0" smtClean="0"/>
                        <a:t>                S.QTDUOM,</a:t>
                      </a:r>
                    </a:p>
                    <a:p>
                      <a:r>
                        <a:rPr lang="en-US" altLang="ko-KR" sz="1000" dirty="0" smtClean="0"/>
                        <a:t>                S.QTPUOM,</a:t>
                      </a:r>
                    </a:p>
                    <a:p>
                      <a:r>
                        <a:rPr lang="en-US" altLang="ko-KR" sz="1000" dirty="0" smtClean="0"/>
                        <a:t>                S.QTSBLK,</a:t>
                      </a:r>
                    </a:p>
                    <a:p>
                      <a:r>
                        <a:rPr lang="en-US" altLang="ko-KR" sz="1000" dirty="0" smtClean="0"/>
                        <a:t>                S.QTSIWH,</a:t>
                      </a:r>
                    </a:p>
                    <a:p>
                      <a:r>
                        <a:rPr lang="en-US" altLang="ko-KR" sz="1000" dirty="0" smtClean="0"/>
                        <a:t>                S.QTYUOM,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LOCMA</a:t>
                      </a:r>
                      <a:endParaRPr lang="ko-KR" altLang="en-US" sz="1100" dirty="0" smtClean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452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053586"/>
              </p:ext>
            </p:extLst>
          </p:nvPr>
        </p:nvGraphicFramePr>
        <p:xfrm>
          <a:off x="107504" y="188640"/>
          <a:ext cx="8928990" cy="6359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 S.REFCAT,</a:t>
                      </a:r>
                    </a:p>
                    <a:p>
                      <a:r>
                        <a:rPr lang="en-US" altLang="ko-KR" sz="1000" dirty="0" smtClean="0"/>
                        <a:t>                S.REFDAT,</a:t>
                      </a:r>
                    </a:p>
                    <a:p>
                      <a:r>
                        <a:rPr lang="en-US" altLang="ko-KR" sz="1000" dirty="0" smtClean="0"/>
                        <a:t>                S.REFDIT,</a:t>
                      </a:r>
                    </a:p>
                    <a:p>
                      <a:r>
                        <a:rPr lang="en-US" altLang="ko-KR" sz="1000" dirty="0" smtClean="0"/>
                        <a:t>                S.REFDKY,</a:t>
                      </a:r>
                    </a:p>
                    <a:p>
                      <a:r>
                        <a:rPr lang="en-US" altLang="ko-KR" sz="1000" dirty="0" smtClean="0"/>
                        <a:t>                S.SADJIT,</a:t>
                      </a:r>
                    </a:p>
                    <a:p>
                      <a:r>
                        <a:rPr lang="en-US" altLang="ko-KR" sz="1000" dirty="0" smtClean="0"/>
                        <a:t>                S.SADJKY,</a:t>
                      </a:r>
                    </a:p>
                    <a:p>
                      <a:r>
                        <a:rPr lang="en-US" altLang="ko-KR" sz="1000" dirty="0" smtClean="0"/>
                        <a:t>                S.SAPSTS,</a:t>
                      </a:r>
                    </a:p>
                    <a:p>
                      <a:r>
                        <a:rPr lang="en-US" altLang="ko-KR" sz="1000" dirty="0" smtClean="0"/>
                        <a:t>                S.SDATBG,</a:t>
                      </a:r>
                    </a:p>
                    <a:p>
                      <a:r>
                        <a:rPr lang="en-US" altLang="ko-KR" sz="1000" dirty="0" smtClean="0"/>
                        <a:t>                S.SEBELN,</a:t>
                      </a:r>
                    </a:p>
                    <a:p>
                      <a:r>
                        <a:rPr lang="en-US" altLang="ko-KR" sz="1000" dirty="0" smtClean="0"/>
                        <a:t>                S.SEBELP,</a:t>
                      </a:r>
                    </a:p>
                    <a:p>
                      <a:r>
                        <a:rPr lang="en-US" altLang="ko-KR" sz="1000" dirty="0" smtClean="0"/>
                        <a:t>                S.SECTID,</a:t>
                      </a:r>
                    </a:p>
                    <a:p>
                      <a:r>
                        <a:rPr lang="en-US" altLang="ko-KR" sz="1000" dirty="0" smtClean="0"/>
                        <a:t>                S.SKUG01,</a:t>
                      </a:r>
                    </a:p>
                    <a:p>
                      <a:r>
                        <a:rPr lang="en-US" altLang="ko-KR" sz="1000" dirty="0" smtClean="0"/>
                        <a:t>                S.SKUG02,</a:t>
                      </a:r>
                    </a:p>
                    <a:p>
                      <a:r>
                        <a:rPr lang="en-US" altLang="ko-KR" sz="1000" dirty="0" smtClean="0"/>
                        <a:t>                S.SKUG03,</a:t>
                      </a:r>
                    </a:p>
                    <a:p>
                      <a:r>
                        <a:rPr lang="en-US" altLang="ko-KR" sz="1000" dirty="0" smtClean="0"/>
                        <a:t>                S.SKUG04,</a:t>
                      </a:r>
                    </a:p>
                    <a:p>
                      <a:r>
                        <a:rPr lang="en-US" altLang="ko-KR" sz="1000" dirty="0" smtClean="0"/>
                        <a:t>                S.SKUG05,</a:t>
                      </a:r>
                    </a:p>
                    <a:p>
                      <a:r>
                        <a:rPr lang="en-US" altLang="ko-KR" sz="1000" dirty="0" smtClean="0"/>
                        <a:t>                S.SKUKEY,</a:t>
                      </a:r>
                    </a:p>
                    <a:p>
                      <a:r>
                        <a:rPr lang="en-US" altLang="ko-KR" sz="1000" dirty="0" smtClean="0"/>
                        <a:t>                S.SLGORT,</a:t>
                      </a:r>
                    </a:p>
                    <a:p>
                      <a:r>
                        <a:rPr lang="en-US" altLang="ko-KR" sz="1000" dirty="0" smtClean="0"/>
                        <a:t>                S.SMANDT,</a:t>
                      </a:r>
                    </a:p>
                    <a:p>
                      <a:r>
                        <a:rPr lang="en-US" altLang="ko-KR" sz="1000" dirty="0" smtClean="0"/>
                        <a:t>                S.SMBLNR,</a:t>
                      </a:r>
                    </a:p>
                    <a:p>
                      <a:r>
                        <a:rPr lang="en-US" altLang="ko-KR" sz="1000" dirty="0" smtClean="0"/>
                        <a:t>                S.SMJAHR,</a:t>
                      </a:r>
                    </a:p>
                    <a:p>
                      <a:r>
                        <a:rPr lang="en-US" altLang="ko-KR" sz="1000" dirty="0" smtClean="0"/>
                        <a:t>                S.SPOSNR,</a:t>
                      </a:r>
                    </a:p>
                    <a:p>
                      <a:r>
                        <a:rPr lang="en-US" altLang="ko-KR" sz="1000" dirty="0" smtClean="0"/>
                        <a:t>                S.SSORIT,</a:t>
                      </a:r>
                    </a:p>
                    <a:p>
                      <a:r>
                        <a:rPr lang="en-US" altLang="ko-KR" sz="1000" dirty="0" smtClean="0"/>
                        <a:t>                S.SSORNU,</a:t>
                      </a:r>
                    </a:p>
                    <a:p>
                      <a:r>
                        <a:rPr lang="en-US" altLang="ko-KR" sz="1000" dirty="0" smtClean="0"/>
                        <a:t>                S.STDLNR,</a:t>
                      </a:r>
                    </a:p>
                    <a:p>
                      <a:r>
                        <a:rPr lang="en-US" altLang="ko-KR" sz="1000" dirty="0" smtClean="0"/>
                        <a:t>                S.STKNUM,</a:t>
                      </a:r>
                    </a:p>
                    <a:p>
                      <a:r>
                        <a:rPr lang="en-US" altLang="ko-KR" sz="1000" dirty="0" smtClean="0"/>
                        <a:t>                S.STOKKY,</a:t>
                      </a:r>
                    </a:p>
                    <a:p>
                      <a:r>
                        <a:rPr lang="en-US" altLang="ko-KR" sz="1000" dirty="0" smtClean="0"/>
                        <a:t>                S.STPNUM,</a:t>
                      </a:r>
                    </a:p>
                    <a:p>
                      <a:r>
                        <a:rPr lang="en-US" altLang="ko-KR" sz="1000" dirty="0" smtClean="0"/>
                        <a:t>                S.STRAID,</a:t>
                      </a:r>
                    </a:p>
                    <a:p>
                      <a:r>
                        <a:rPr lang="en-US" altLang="ko-KR" sz="1000" dirty="0" smtClean="0"/>
                        <a:t>                S.SVBELN,</a:t>
                      </a:r>
                    </a:p>
                    <a:p>
                      <a:r>
                        <a:rPr lang="en-US" altLang="ko-KR" sz="1000" dirty="0" smtClean="0"/>
                        <a:t>                S.SWERKS,</a:t>
                      </a:r>
                    </a:p>
                    <a:p>
                      <a:r>
                        <a:rPr lang="en-US" altLang="ko-KR" sz="1000" dirty="0" smtClean="0"/>
                        <a:t>                S.SXBLNR,</a:t>
                      </a:r>
                    </a:p>
                    <a:p>
                      <a:r>
                        <a:rPr lang="en-US" altLang="ko-KR" sz="1000" dirty="0" smtClean="0"/>
                        <a:t>                S.SZEILE,</a:t>
                      </a:r>
                    </a:p>
                    <a:p>
                      <a:r>
                        <a:rPr lang="en-US" altLang="ko-KR" sz="1000" dirty="0" smtClean="0"/>
                        <a:t>                S.SZMBLNO,</a:t>
                      </a:r>
                    </a:p>
                    <a:p>
                      <a:r>
                        <a:rPr lang="en-US" altLang="ko-KR" sz="1000" dirty="0" smtClean="0"/>
                        <a:t>                S.SZMIPNO,</a:t>
                      </a:r>
                    </a:p>
                    <a:p>
                      <a:r>
                        <a:rPr lang="en-US" altLang="ko-KR" sz="1000" dirty="0" smtClean="0"/>
                        <a:t>                S.TRNUID,</a:t>
                      </a:r>
                    </a:p>
                    <a:p>
                      <a:r>
                        <a:rPr lang="en-US" altLang="ko-KR" sz="1000" dirty="0" smtClean="0"/>
                        <a:t>                S.TRUNTY,</a:t>
                      </a:r>
                    </a:p>
                    <a:p>
                      <a:r>
                        <a:rPr lang="en-US" altLang="ko-KR" sz="1000" dirty="0" smtClean="0"/>
                        <a:t>                S.UOMKEY,</a:t>
                      </a:r>
                    </a:p>
                    <a:p>
                      <a:r>
                        <a:rPr lang="en-US" altLang="ko-KR" sz="1000" dirty="0" smtClean="0"/>
                        <a:t>                NVL((S.QTSIWH - GREATEST(S.QTSALO,S.QTSPMO) - S.QTSBLK),0) AS USEQTY,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LOCMA</a:t>
                      </a:r>
                      <a:endParaRPr lang="ko-KR" altLang="en-US" sz="1100" dirty="0" smtClean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8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383732"/>
              </p:ext>
            </p:extLst>
          </p:nvPr>
        </p:nvGraphicFramePr>
        <p:xfrm>
          <a:off x="107504" y="188640"/>
          <a:ext cx="892899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 S.WGTUNT,</a:t>
                      </a:r>
                    </a:p>
                    <a:p>
                      <a:r>
                        <a:rPr lang="en-US" altLang="ko-KR" sz="1000" dirty="0" smtClean="0"/>
                        <a:t>                S.WIDTHW,</a:t>
                      </a:r>
                    </a:p>
                    <a:p>
                      <a:r>
                        <a:rPr lang="en-US" altLang="ko-KR" sz="1000" dirty="0" smtClean="0"/>
                        <a:t>                S.ZONEKY 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FROM STKKY  S, SKUMA  M, LOTAT  L, LOCMA LC 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 WHERE S.WAREKY = LC.WAREKY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AND S.LOCAKY = LC.LOCAKY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AND S.LOTNUM = L.LOTNUM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AND S.OWNRKY = M.OWNRKY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AND S.SKUKEY = M.SKUKEY</a:t>
                      </a:r>
                    </a:p>
                    <a:p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      AND S.QTSIWH - (S.QTSALO + S.QTSBLK) &gt;0</a:t>
                      </a:r>
                    </a:p>
                    <a:p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      AND S.QTSIWH - (S.QTSPMO + S.QTSBLK) &gt;0</a:t>
                      </a:r>
                    </a:p>
                    <a:p>
                      <a:r>
                        <a:rPr lang="en-US" altLang="ko-KR" sz="1000" dirty="0" smtClean="0"/>
                        <a:t>            AND S.AREAKY NOT IN ('SYS', 'SHP')</a:t>
                      </a:r>
                    </a:p>
                    <a:p>
                      <a:r>
                        <a:rPr lang="en-US" altLang="ko-KR" sz="1000" dirty="0" smtClean="0"/>
                        <a:t>  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	</a:t>
                      </a:r>
                    </a:p>
                    <a:p>
                      <a:r>
                        <a:rPr lang="en-US" altLang="ko-KR" sz="1000" dirty="0" smtClean="0"/>
                        <a:t>	AND S.WAREKY = #WAREKY# </a:t>
                      </a:r>
                    </a:p>
                    <a:p>
                      <a:r>
                        <a:rPr lang="en-US" altLang="ko-KR" sz="1000" dirty="0" smtClean="0"/>
                        <a:t> 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 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="460"&gt;</a:t>
                      </a:r>
                    </a:p>
                    <a:p>
                      <a:r>
                        <a:rPr lang="en-US" altLang="ko-KR" sz="1000" dirty="0" smtClean="0"/>
                        <a:t>  	AND S.LOTA06 = '00'</a:t>
                      </a:r>
                    </a:p>
                    <a:p>
                      <a:r>
                        <a:rPr lang="en-US" altLang="ko-KR" sz="1000" dirty="0" smtClean="0"/>
                        <a:t>      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="465"&gt;</a:t>
                      </a:r>
                    </a:p>
                    <a:p>
                      <a:r>
                        <a:rPr lang="en-US" altLang="ko-KR" sz="1000" dirty="0" smtClean="0"/>
                        <a:t>                    AND S.LOTA06 IN ('10','30')</a:t>
                      </a:r>
                    </a:p>
                    <a:p>
                      <a:r>
                        <a:rPr lang="en-US" altLang="ko-KR" sz="1000" dirty="0" smtClean="0"/>
                        <a:t>      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 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="460"&gt;</a:t>
                      </a:r>
                    </a:p>
                    <a:p>
                      <a:r>
                        <a:rPr lang="en-US" altLang="ko-KR" sz="1000" dirty="0" smtClean="0"/>
                        <a:t>       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="465"&gt;</a:t>
                      </a:r>
                    </a:p>
                    <a:p>
                      <a:r>
                        <a:rPr lang="en-US" altLang="ko-KR" sz="1000" dirty="0" smtClean="0"/>
                        <a:t>                   AND S.LOTA06 = '00'</a:t>
                      </a:r>
                    </a:p>
                    <a:p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  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property="STOKKY"&gt;			</a:t>
                      </a:r>
                    </a:p>
                    <a:p>
                      <a:r>
                        <a:rPr lang="en-US" altLang="ko-KR" sz="1000" baseline="0" dirty="0" smtClean="0"/>
                        <a:t>                   </a:t>
                      </a:r>
                      <a:r>
                        <a:rPr lang="en-US" altLang="ko-KR" sz="1000" dirty="0" smtClean="0"/>
                        <a:t>AND S.STOKKY = #STOKKY# </a:t>
                      </a:r>
                    </a:p>
                    <a:p>
                      <a:r>
                        <a:rPr lang="en-US" altLang="ko-KR" sz="1000" dirty="0" smtClean="0"/>
                        <a:t>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baseline="0" dirty="0" smtClean="0"/>
                        <a:t>                  </a:t>
                      </a:r>
                      <a:r>
                        <a:rPr lang="en-US" altLang="ko-KR" sz="1000" dirty="0" smtClean="0"/>
                        <a:t>$RANGE_SQL$</a:t>
                      </a:r>
                    </a:p>
                    <a:p>
                      <a:r>
                        <a:rPr lang="en-US" altLang="ko-KR" sz="1000" dirty="0" smtClean="0"/>
                        <a:t>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LOCMA</a:t>
                      </a:r>
                      <a:endParaRPr lang="ko-KR" altLang="en-US" sz="1100" dirty="0" smtClean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73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968761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STKKY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en-US" altLang="ko-KR" sz="1100" baseline="0" dirty="0" smtClean="0"/>
                        <a:t> 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666724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ko-KR" altLang="en-US" sz="110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55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815310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CHNSKUKEY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치환자재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QTBLKD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S/N</a:t>
                      </a:r>
                      <a:r>
                        <a:rPr lang="ko-KR" altLang="en-US" sz="1100" baseline="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714178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0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421185"/>
              </p:ext>
            </p:extLst>
          </p:nvPr>
        </p:nvGraphicFramePr>
        <p:xfrm>
          <a:off x="107504" y="189385"/>
          <a:ext cx="8928992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MASKU03_1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자재유형</a:t>
                      </a:r>
                      <a:r>
                        <a:rPr lang="en-US" altLang="ko-KR" sz="1100" dirty="0" smtClean="0"/>
                        <a:t>(SKUMA)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0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ADJRSN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조정상세사유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69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3530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SJ03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재고분류 변경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SJ03.jsp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재고분류 변경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       HEAD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재조회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16832"/>
            <a:ext cx="6205229" cy="376433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51520" y="2420888"/>
            <a:ext cx="5760640" cy="28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10" name="Rectangular Callout 181"/>
          <p:cNvSpPr/>
          <p:nvPr/>
        </p:nvSpPr>
        <p:spPr>
          <a:xfrm>
            <a:off x="178404" y="2357561"/>
            <a:ext cx="144016" cy="126653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495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301606"/>
              </p:ext>
            </p:extLst>
          </p:nvPr>
        </p:nvGraphicFramePr>
        <p:xfrm>
          <a:off x="107504" y="188640"/>
          <a:ext cx="892899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SJ03L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&lt;select id=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"SJ03L_LIST"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parameterClass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="Map"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DataMap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SADJKY,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ADJUTY,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DOCDAT,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 ' AS ADJSTX,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'400' AS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(SELECT SHORTX FROM DOCCM WHERE DOCCAT = '400') AS DOCCATNM,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(SELECT SHORTX FROM DOCTM WHERE DOCUTY = '430') AS ADJUCANM,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(SELECT SHORTX FROM DOCTM WHERE DOCUTY = '430') AS ADJSTX,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ADJUCA,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DOCTXT,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 '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 ' AS LUSRNM,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INDBZL,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INDARC,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FROM ADJDH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SADJKY = #SADJKY#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  <a:endParaRPr lang="en-US" altLang="ko-KR" sz="10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29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884735"/>
              </p:ext>
            </p:extLst>
          </p:nvPr>
        </p:nvGraphicFramePr>
        <p:xfrm>
          <a:off x="107504" y="188640"/>
          <a:ext cx="8928990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1105111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LOCMA SET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LMOUSR = 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LOCATY = #LOCATY#, SHORTX = #SHORTX#,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TASKTY = #TASKTY#, ZONEKY = #ZONEKY#,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TKZONE = #TKZONE#, FACLTY = #FACLTY#,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ARLVLL = #ARLVLL#, INDCPC = #INDCPC#,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INDTUT = #INDTUT#, IBROUT = #IBROUT#,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OBROUT = #OBROUT#, RPROUT = #RPROUT#,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STATUS = #STATUS#, ABCANV = #ABCANV#,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LENGTH = #LENGTH#, WIDTHW = #WIDTHW#,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HEIGHT = #HEIGHT#, CUBICM = #CUBICM#,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MAXCPC = #MAXCPC#, MAXQTY = #MAXQTY#,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MAXWGT = #MAXWGT#, MAXLDR = #MAXLDR#,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MAXSEC = #MAXSEC#, MIXSKU = #MIXSKU#,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MIXLOT = #MIXLOT#, RPNCAT = #RPNCAT#,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INDQTC = #INDQTC#, QTYCHK = #QTYCHK#,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NEDSID = #NEDSID#, INDUPA = #INDUPA#,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INDUPK = #INDUPK#, AUTLOC = #AUTLOC#,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INDBZL = #INDBZL#, INDARC = #INDARC#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LOCAKY = #LOCAKY#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78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639024"/>
              </p:ext>
            </p:extLst>
          </p:nvPr>
        </p:nvGraphicFramePr>
        <p:xfrm>
          <a:off x="107504" y="217592"/>
          <a:ext cx="8928992" cy="493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ADJSTX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조정타입설명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카테고리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카테고리명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96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32293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SJ03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재고분류 변경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SJ03.jsp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재고분류 변경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       ITEM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재조회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16832"/>
            <a:ext cx="6205229" cy="3764339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334353" y="4005064"/>
            <a:ext cx="5760640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10" name="Rectangular Callout 181"/>
          <p:cNvSpPr/>
          <p:nvPr/>
        </p:nvSpPr>
        <p:spPr>
          <a:xfrm>
            <a:off x="262345" y="3941737"/>
            <a:ext cx="144016" cy="126653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67026"/>
              </p:ext>
            </p:extLst>
          </p:nvPr>
        </p:nvGraphicFramePr>
        <p:xfrm>
          <a:off x="107504" y="188640"/>
          <a:ext cx="8928000" cy="651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id="SJ04M_LIST"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             SADJKY,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SADJIT,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RSNADJ,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STOKKY,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LOTNUM,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LOCAKY,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TRNUID,</a:t>
                      </a:r>
                    </a:p>
                    <a:p>
                      <a:r>
                        <a:rPr lang="en-US" altLang="ko-KR" sz="1000" dirty="0" smtClean="0"/>
                        <a:t>             SECTID,</a:t>
                      </a:r>
                    </a:p>
                    <a:p>
                      <a:r>
                        <a:rPr lang="en-US" altLang="ko-KR" sz="1000" dirty="0" smtClean="0"/>
                        <a:t>             PACKID,</a:t>
                      </a:r>
                    </a:p>
                    <a:p>
                      <a:r>
                        <a:rPr lang="en-US" altLang="ko-KR" sz="1000" dirty="0" smtClean="0"/>
                        <a:t>             QTADJU,</a:t>
                      </a:r>
                    </a:p>
                    <a:p>
                      <a:r>
                        <a:rPr lang="en-US" altLang="ko-KR" sz="1000" dirty="0" smtClean="0"/>
                        <a:t>             QTBLKD,</a:t>
                      </a:r>
                    </a:p>
                    <a:p>
                      <a:r>
                        <a:rPr lang="en-US" altLang="ko-KR" sz="1000" dirty="0" smtClean="0"/>
                        <a:t>             QTYUOM,</a:t>
                      </a:r>
                    </a:p>
                    <a:p>
                      <a:r>
                        <a:rPr lang="en-US" altLang="ko-KR" sz="1000" dirty="0" smtClean="0"/>
                        <a:t>             TRUNTY,</a:t>
                      </a:r>
                    </a:p>
                    <a:p>
                      <a:r>
                        <a:rPr lang="en-US" altLang="ko-KR" sz="1000" dirty="0" smtClean="0"/>
                        <a:t>             MEASKY,</a:t>
                      </a:r>
                    </a:p>
                    <a:p>
                      <a:r>
                        <a:rPr lang="en-US" altLang="ko-KR" sz="1000" dirty="0" smtClean="0"/>
                        <a:t>             UOMKEY,</a:t>
                      </a:r>
                    </a:p>
                    <a:p>
                      <a:r>
                        <a:rPr lang="en-US" altLang="ko-KR" sz="1000" dirty="0" smtClean="0"/>
                        <a:t>             QTPUOM,</a:t>
                      </a:r>
                    </a:p>
                    <a:p>
                      <a:r>
                        <a:rPr lang="en-US" altLang="ko-KR" sz="1000" dirty="0" smtClean="0"/>
                        <a:t>             DUOMKY,</a:t>
                      </a:r>
                    </a:p>
                    <a:p>
                      <a:r>
                        <a:rPr lang="en-US" altLang="ko-KR" sz="1000" dirty="0" smtClean="0"/>
                        <a:t>             QTDUOM,</a:t>
                      </a:r>
                    </a:p>
                    <a:p>
                      <a:r>
                        <a:rPr lang="en-US" altLang="ko-KR" sz="1000" dirty="0" smtClean="0"/>
                        <a:t>             SUBSIT,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SUBSFL,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REFDKY,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REFDIT,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REFCAT,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OWNRKY,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SKUKEY,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LOTA01,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LOTA02,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LOTA03,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LOTA04,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LOTA05,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LOTA06,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LOTA07,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LOTA08,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LOTA09,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LOTA10,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LOTA11,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LOTA12,</a:t>
                      </a:r>
                    </a:p>
                    <a:p>
                      <a:r>
                        <a:rPr lang="en-US" altLang="ko-KR" sz="1000" dirty="0" smtClean="0"/>
                        <a:t>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94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87606"/>
              </p:ext>
            </p:extLst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      LOTA13,</a:t>
                      </a:r>
                    </a:p>
                    <a:p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 LOTA14,</a:t>
                      </a:r>
                    </a:p>
                    <a:p>
                      <a:r>
                        <a:rPr lang="en-US" altLang="ko-KR" sz="1000" dirty="0" smtClean="0"/>
                        <a:t>	 LOTA15,</a:t>
                      </a:r>
                    </a:p>
                    <a:p>
                      <a:r>
                        <a:rPr lang="en-US" altLang="ko-KR" sz="1000" dirty="0" smtClean="0"/>
                        <a:t>	 LOTA16,</a:t>
                      </a:r>
                    </a:p>
                    <a:p>
                      <a:r>
                        <a:rPr lang="en-US" altLang="ko-KR" sz="1000" dirty="0" smtClean="0"/>
                        <a:t>	 LOTA17,</a:t>
                      </a:r>
                    </a:p>
                    <a:p>
                      <a:r>
                        <a:rPr lang="en-US" altLang="ko-KR" sz="1000" dirty="0" smtClean="0"/>
                        <a:t>	 LOTA18,</a:t>
                      </a:r>
                    </a:p>
                    <a:p>
                      <a:r>
                        <a:rPr lang="en-US" altLang="ko-KR" sz="1000" dirty="0" smtClean="0"/>
                        <a:t>	 LOTA19,</a:t>
                      </a:r>
                    </a:p>
                    <a:p>
                      <a:r>
                        <a:rPr lang="en-US" altLang="ko-KR" sz="1000" dirty="0" smtClean="0"/>
                        <a:t>	 LOTA20,</a:t>
                      </a:r>
                    </a:p>
                    <a:p>
                      <a:r>
                        <a:rPr lang="en-US" altLang="ko-KR" sz="1000" dirty="0" smtClean="0"/>
                        <a:t>	 AWMSNO,</a:t>
                      </a:r>
                    </a:p>
                    <a:p>
                      <a:r>
                        <a:rPr lang="en-US" altLang="ko-KR" sz="1000" dirty="0" smtClean="0"/>
                        <a:t>	 AREAKY,</a:t>
                      </a:r>
                    </a:p>
                    <a:p>
                      <a:r>
                        <a:rPr lang="en-US" altLang="ko-KR" sz="1000" dirty="0" smtClean="0"/>
                        <a:t>	 DESC01,</a:t>
                      </a:r>
                    </a:p>
                    <a:p>
                      <a:r>
                        <a:rPr lang="en-US" altLang="ko-KR" sz="1000" dirty="0" smtClean="0"/>
                        <a:t>	 DESC02,</a:t>
                      </a:r>
                    </a:p>
                    <a:p>
                      <a:r>
                        <a:rPr lang="en-US" altLang="ko-KR" sz="1000" dirty="0" smtClean="0"/>
                        <a:t>	 ASKU01,</a:t>
                      </a:r>
                    </a:p>
                    <a:p>
                      <a:r>
                        <a:rPr lang="en-US" altLang="ko-KR" sz="1000" dirty="0" smtClean="0"/>
                        <a:t>	 ASKU02,</a:t>
                      </a:r>
                    </a:p>
                    <a:p>
                      <a:r>
                        <a:rPr lang="en-US" altLang="ko-KR" sz="1000" dirty="0" smtClean="0"/>
                        <a:t>	 ASKU03,</a:t>
                      </a:r>
                    </a:p>
                    <a:p>
                      <a:r>
                        <a:rPr lang="en-US" altLang="ko-KR" sz="1000" dirty="0" smtClean="0"/>
                        <a:t>	 ASKU04,</a:t>
                      </a:r>
                    </a:p>
                    <a:p>
                      <a:r>
                        <a:rPr lang="en-US" altLang="ko-KR" sz="1000" dirty="0" smtClean="0"/>
                        <a:t>	 ASKU05,</a:t>
                      </a:r>
                    </a:p>
                    <a:p>
                      <a:r>
                        <a:rPr lang="en-US" altLang="ko-KR" sz="1000" dirty="0" smtClean="0"/>
                        <a:t>	 EANCOD,</a:t>
                      </a:r>
                    </a:p>
                    <a:p>
                      <a:r>
                        <a:rPr lang="en-US" altLang="ko-KR" sz="1000" dirty="0" smtClean="0"/>
                        <a:t>	 GTINCD,</a:t>
                      </a:r>
                    </a:p>
                    <a:p>
                      <a:r>
                        <a:rPr lang="en-US" altLang="ko-KR" sz="1000" dirty="0" smtClean="0"/>
                        <a:t>	 SKUG01,</a:t>
                      </a:r>
                    </a:p>
                    <a:p>
                      <a:r>
                        <a:rPr lang="en-US" altLang="ko-KR" sz="1000" dirty="0" smtClean="0"/>
                        <a:t>	 SKUG02,</a:t>
                      </a:r>
                    </a:p>
                    <a:p>
                      <a:r>
                        <a:rPr lang="en-US" altLang="ko-KR" sz="1000" dirty="0" smtClean="0"/>
                        <a:t>	 SKUG03,</a:t>
                      </a:r>
                    </a:p>
                    <a:p>
                      <a:r>
                        <a:rPr lang="en-US" altLang="ko-KR" sz="1000" dirty="0" smtClean="0"/>
                        <a:t>	 SKUG04,</a:t>
                      </a:r>
                    </a:p>
                    <a:p>
                      <a:r>
                        <a:rPr lang="en-US" altLang="ko-KR" sz="1000" dirty="0" smtClean="0"/>
                        <a:t>	 SKUG05,</a:t>
                      </a:r>
                    </a:p>
                    <a:p>
                      <a:r>
                        <a:rPr lang="en-US" altLang="ko-KR" sz="1000" dirty="0" smtClean="0"/>
                        <a:t>	 GRSWGT,</a:t>
                      </a:r>
                    </a:p>
                    <a:p>
                      <a:r>
                        <a:rPr lang="en-US" altLang="ko-KR" sz="1000" dirty="0" smtClean="0"/>
                        <a:t>	 NETWGT,</a:t>
                      </a:r>
                    </a:p>
                    <a:p>
                      <a:r>
                        <a:rPr lang="en-US" altLang="ko-KR" sz="1000" dirty="0" smtClean="0"/>
                        <a:t>	 WGTUNT,</a:t>
                      </a:r>
                    </a:p>
                    <a:p>
                      <a:r>
                        <a:rPr lang="en-US" altLang="ko-KR" sz="1000" dirty="0" smtClean="0"/>
                        <a:t>	 LENGTH,</a:t>
                      </a:r>
                    </a:p>
                    <a:p>
                      <a:r>
                        <a:rPr lang="en-US" altLang="ko-KR" sz="1000" dirty="0" smtClean="0"/>
                        <a:t>	 WIDTHW,</a:t>
                      </a:r>
                    </a:p>
                    <a:p>
                      <a:r>
                        <a:rPr lang="en-US" altLang="ko-KR" sz="1000" dirty="0" smtClean="0"/>
                        <a:t>	 HEIGHT,</a:t>
                      </a:r>
                    </a:p>
                    <a:p>
                      <a:r>
                        <a:rPr lang="en-US" altLang="ko-KR" sz="1000" dirty="0" smtClean="0"/>
                        <a:t>	 CUBICM,</a:t>
                      </a:r>
                    </a:p>
                    <a:p>
                      <a:r>
                        <a:rPr lang="en-US" altLang="ko-KR" sz="1000" dirty="0" smtClean="0"/>
                        <a:t>	 CAPACT,</a:t>
                      </a:r>
                    </a:p>
                    <a:p>
                      <a:r>
                        <a:rPr lang="en-US" altLang="ko-KR" sz="1000" dirty="0" smtClean="0"/>
                        <a:t>	 WORKID,</a:t>
                      </a:r>
                    </a:p>
                    <a:p>
                      <a:r>
                        <a:rPr lang="en-US" altLang="ko-KR" sz="1000" dirty="0" smtClean="0"/>
                        <a:t>	 WORKNM,</a:t>
                      </a:r>
                    </a:p>
                    <a:p>
                      <a:r>
                        <a:rPr lang="en-US" altLang="ko-KR" sz="1000" dirty="0" smtClean="0"/>
                        <a:t>	 HHTTID,</a:t>
                      </a:r>
                    </a:p>
                    <a:p>
                      <a:r>
                        <a:rPr lang="en-US" altLang="ko-KR" sz="1000" dirty="0" smtClean="0"/>
                        <a:t>	 SMANDT,</a:t>
                      </a:r>
                    </a:p>
                    <a:p>
                      <a:r>
                        <a:rPr lang="en-US" altLang="ko-KR" sz="1000" dirty="0" smtClean="0"/>
                        <a:t>	 SEBELN,</a:t>
                      </a:r>
                    </a:p>
                    <a:p>
                      <a:r>
                        <a:rPr lang="en-US" altLang="ko-KR" sz="1000" dirty="0" smtClean="0"/>
                        <a:t>	 SEBELP,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67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954986"/>
              </p:ext>
            </p:extLst>
          </p:nvPr>
        </p:nvGraphicFramePr>
        <p:xfrm>
          <a:off x="107504" y="188640"/>
          <a:ext cx="8928000" cy="6359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SZMBLNO,</a:t>
                      </a:r>
                    </a:p>
                    <a:p>
                      <a:r>
                        <a:rPr lang="en-US" altLang="ko-KR" sz="1000" dirty="0" smtClean="0"/>
                        <a:t>	 SZMIPNO,</a:t>
                      </a:r>
                    </a:p>
                    <a:p>
                      <a:r>
                        <a:rPr lang="en-US" altLang="ko-KR" sz="1000" dirty="0" smtClean="0"/>
                        <a:t>	 STRAID,</a:t>
                      </a:r>
                    </a:p>
                    <a:p>
                      <a:r>
                        <a:rPr lang="en-US" altLang="ko-KR" sz="1000" dirty="0" smtClean="0"/>
                        <a:t>	 SVBELN,</a:t>
                      </a:r>
                    </a:p>
                    <a:p>
                      <a:r>
                        <a:rPr lang="en-US" altLang="ko-KR" sz="1000" dirty="0" smtClean="0"/>
                        <a:t>	 SPOSNR,</a:t>
                      </a:r>
                    </a:p>
                    <a:p>
                      <a:r>
                        <a:rPr lang="en-US" altLang="ko-KR" sz="1000" dirty="0" smtClean="0"/>
                        <a:t>	 STKNUM,</a:t>
                      </a:r>
                    </a:p>
                    <a:p>
                      <a:r>
                        <a:rPr lang="en-US" altLang="ko-KR" sz="1000" dirty="0" smtClean="0"/>
                        <a:t>	 STPNUM,</a:t>
                      </a:r>
                    </a:p>
                    <a:p>
                      <a:r>
                        <a:rPr lang="en-US" altLang="ko-KR" sz="1000" dirty="0" smtClean="0"/>
                        <a:t>	 SWERKS,</a:t>
                      </a:r>
                    </a:p>
                    <a:p>
                      <a:r>
                        <a:rPr lang="en-US" altLang="ko-KR" sz="1000" dirty="0" smtClean="0"/>
                        <a:t>	 SLGORT,</a:t>
                      </a:r>
                    </a:p>
                    <a:p>
                      <a:r>
                        <a:rPr lang="en-US" altLang="ko-KR" sz="1000" dirty="0" smtClean="0"/>
                        <a:t>	 SDATBG,</a:t>
                      </a:r>
                    </a:p>
                    <a:p>
                      <a:r>
                        <a:rPr lang="en-US" altLang="ko-KR" sz="1000" dirty="0" smtClean="0"/>
                        <a:t>	 STDLNR,</a:t>
                      </a:r>
                    </a:p>
                    <a:p>
                      <a:r>
                        <a:rPr lang="en-US" altLang="ko-KR" sz="1000" dirty="0" smtClean="0"/>
                        <a:t>	 SSORNU,</a:t>
                      </a:r>
                    </a:p>
                    <a:p>
                      <a:r>
                        <a:rPr lang="en-US" altLang="ko-KR" sz="1000" dirty="0" smtClean="0"/>
                        <a:t>	 SSORIT,</a:t>
                      </a:r>
                    </a:p>
                    <a:p>
                      <a:r>
                        <a:rPr lang="en-US" altLang="ko-KR" sz="1000" dirty="0" smtClean="0"/>
                        <a:t>	 SMBLNR,</a:t>
                      </a:r>
                    </a:p>
                    <a:p>
                      <a:r>
                        <a:rPr lang="en-US" altLang="ko-KR" sz="1000" dirty="0" smtClean="0"/>
                        <a:t>	 SZEILE,</a:t>
                      </a:r>
                    </a:p>
                    <a:p>
                      <a:r>
                        <a:rPr lang="en-US" altLang="ko-KR" sz="1000" dirty="0" smtClean="0"/>
                        <a:t>	 SMJAHR,</a:t>
                      </a:r>
                    </a:p>
                    <a:p>
                      <a:r>
                        <a:rPr lang="en-US" altLang="ko-KR" sz="1000" dirty="0" smtClean="0"/>
                        <a:t>	 SXBLNR,</a:t>
                      </a:r>
                    </a:p>
                    <a:p>
                      <a:r>
                        <a:rPr lang="en-US" altLang="ko-KR" sz="1000" dirty="0" smtClean="0"/>
                        <a:t>	 SAPSTS,</a:t>
                      </a:r>
                    </a:p>
                    <a:p>
                      <a:r>
                        <a:rPr lang="en-US" altLang="ko-KR" sz="1000" dirty="0" smtClean="0"/>
                        <a:t>	 SBKTXT,</a:t>
                      </a:r>
                    </a:p>
                    <a:p>
                      <a:r>
                        <a:rPr lang="en-US" altLang="ko-KR" sz="1000" dirty="0" smtClean="0"/>
                        <a:t>	 ADJRSN,</a:t>
                      </a:r>
                    </a:p>
                    <a:p>
                      <a:r>
                        <a:rPr lang="en-US" altLang="ko-KR" sz="1000" dirty="0" smtClean="0"/>
                        <a:t>	 RELRSN,</a:t>
                      </a:r>
                    </a:p>
                    <a:p>
                      <a:r>
                        <a:rPr lang="en-US" altLang="ko-KR" sz="1000" dirty="0" smtClean="0"/>
                        <a:t>	 RELDAT,</a:t>
                      </a:r>
                    </a:p>
                    <a:p>
                      <a:r>
                        <a:rPr lang="en-US" altLang="ko-KR" sz="1000" dirty="0" smtClean="0"/>
                        <a:t>	 RELUSR,</a:t>
                      </a:r>
                    </a:p>
                    <a:p>
                      <a:r>
                        <a:rPr lang="en-US" altLang="ko-KR" sz="1000" dirty="0" smtClean="0"/>
                        <a:t>	 SADJKY AS ASADJKY, </a:t>
                      </a:r>
                    </a:p>
                    <a:p>
                      <a:r>
                        <a:rPr lang="en-US" altLang="ko-KR" sz="1000" dirty="0" smtClean="0"/>
                        <a:t>	 SADJIT AS ASADJIT, </a:t>
                      </a:r>
                    </a:p>
                    <a:p>
                      <a:r>
                        <a:rPr lang="en-US" altLang="ko-KR" sz="1000" dirty="0" smtClean="0"/>
                        <a:t>	 RSNADJ AS ARSNADJ,</a:t>
                      </a:r>
                    </a:p>
                    <a:p>
                      <a:r>
                        <a:rPr lang="en-US" altLang="ko-KR" sz="1000" dirty="0" smtClean="0"/>
                        <a:t>	 STOKKY AS ASTOKKY,</a:t>
                      </a:r>
                    </a:p>
                    <a:p>
                      <a:r>
                        <a:rPr lang="en-US" altLang="ko-KR" sz="1000" dirty="0" smtClean="0"/>
                        <a:t>	 LOTNUM AS ALOTNUM,</a:t>
                      </a:r>
                    </a:p>
                    <a:p>
                      <a:r>
                        <a:rPr lang="en-US" altLang="ko-KR" sz="1000" dirty="0" smtClean="0"/>
                        <a:t>	 LOCAKY AS ALOCAKY,</a:t>
                      </a:r>
                    </a:p>
                    <a:p>
                      <a:r>
                        <a:rPr lang="en-US" altLang="ko-KR" sz="1000" dirty="0" smtClean="0"/>
                        <a:t>	 TRNUID AS ATRNUID,</a:t>
                      </a:r>
                    </a:p>
                    <a:p>
                      <a:r>
                        <a:rPr lang="en-US" altLang="ko-KR" sz="1000" dirty="0" smtClean="0"/>
                        <a:t>	 SECTID AS ASECTID,</a:t>
                      </a:r>
                    </a:p>
                    <a:p>
                      <a:r>
                        <a:rPr lang="en-US" altLang="ko-KR" sz="1000" dirty="0" smtClean="0"/>
                        <a:t>	 PACKID AS APACKID,</a:t>
                      </a:r>
                    </a:p>
                    <a:p>
                      <a:r>
                        <a:rPr lang="en-US" altLang="ko-KR" sz="1000" dirty="0" smtClean="0"/>
                        <a:t>	 QTADJU AS AQTADJU,</a:t>
                      </a:r>
                    </a:p>
                    <a:p>
                      <a:r>
                        <a:rPr lang="en-US" altLang="ko-KR" sz="1000" dirty="0" smtClean="0"/>
                        <a:t>	 QTBLKD AS AQTBLKD,</a:t>
                      </a:r>
                    </a:p>
                    <a:p>
                      <a:r>
                        <a:rPr lang="en-US" altLang="ko-KR" sz="1000" dirty="0" smtClean="0"/>
                        <a:t>	 QTYUOM AS AQTYUOM,</a:t>
                      </a:r>
                    </a:p>
                    <a:p>
                      <a:r>
                        <a:rPr lang="en-US" altLang="ko-KR" sz="1000" dirty="0" smtClean="0"/>
                        <a:t>	 TRUNTY AS ATRUNTY,</a:t>
                      </a:r>
                    </a:p>
                    <a:p>
                      <a:r>
                        <a:rPr lang="en-US" altLang="ko-KR" sz="1000" dirty="0" smtClean="0"/>
                        <a:t>	 MEASKY AS AMEASKY,</a:t>
                      </a:r>
                    </a:p>
                    <a:p>
                      <a:r>
                        <a:rPr lang="en-US" altLang="ko-KR" sz="1000" dirty="0" smtClean="0"/>
                        <a:t>	 UOMKEY AS AUOMKEY,</a:t>
                      </a:r>
                    </a:p>
                    <a:p>
                      <a:r>
                        <a:rPr lang="en-US" altLang="ko-KR" sz="1000" dirty="0" smtClean="0"/>
                        <a:t>	 QTPUOM AS AQTPUOM,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811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671171"/>
              </p:ext>
            </p:extLst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DUOMKY AS ADUOMKY,</a:t>
                      </a:r>
                    </a:p>
                    <a:p>
                      <a:r>
                        <a:rPr lang="en-US" altLang="ko-KR" sz="1000" dirty="0" smtClean="0"/>
                        <a:t>	 QTDUOM AS AQTDUOM,</a:t>
                      </a:r>
                    </a:p>
                    <a:p>
                      <a:r>
                        <a:rPr lang="en-US" altLang="ko-KR" sz="1000" dirty="0" smtClean="0"/>
                        <a:t>	 SUBSIT AS ASUBSIT,</a:t>
                      </a:r>
                    </a:p>
                    <a:p>
                      <a:r>
                        <a:rPr lang="en-US" altLang="ko-KR" sz="1000" dirty="0" smtClean="0"/>
                        <a:t>	 SUBSFL AS ASUBSFL,</a:t>
                      </a:r>
                    </a:p>
                    <a:p>
                      <a:r>
                        <a:rPr lang="en-US" altLang="ko-KR" sz="1000" dirty="0" smtClean="0"/>
                        <a:t>	 REFDKY AS AREFDKY,</a:t>
                      </a:r>
                    </a:p>
                    <a:p>
                      <a:r>
                        <a:rPr lang="en-US" altLang="ko-KR" sz="1000" dirty="0" smtClean="0"/>
                        <a:t>	 REFDIT AS AREFDIT,</a:t>
                      </a:r>
                    </a:p>
                    <a:p>
                      <a:r>
                        <a:rPr lang="en-US" altLang="ko-KR" sz="1000" dirty="0" smtClean="0"/>
                        <a:t>	 REFCAT AS AREFCAT,</a:t>
                      </a:r>
                    </a:p>
                    <a:p>
                      <a:r>
                        <a:rPr lang="en-US" altLang="ko-KR" sz="1000" dirty="0" smtClean="0"/>
                        <a:t>	 OWNRKY AS AOWNRKY,</a:t>
                      </a:r>
                    </a:p>
                    <a:p>
                      <a:r>
                        <a:rPr lang="en-US" altLang="ko-KR" sz="1000" dirty="0" smtClean="0"/>
                        <a:t>	 SKUKEY AS ASKUKEY,</a:t>
                      </a:r>
                    </a:p>
                    <a:p>
                      <a:r>
                        <a:rPr lang="en-US" altLang="ko-KR" sz="1000" dirty="0" smtClean="0"/>
                        <a:t>	 LOTA01 AS ALOTA01,</a:t>
                      </a:r>
                    </a:p>
                    <a:p>
                      <a:r>
                        <a:rPr lang="en-US" altLang="ko-KR" sz="1000" dirty="0" smtClean="0"/>
                        <a:t>	 LOTA02 AS ALOTA02,</a:t>
                      </a:r>
                    </a:p>
                    <a:p>
                      <a:r>
                        <a:rPr lang="en-US" altLang="ko-KR" sz="1000" dirty="0" smtClean="0"/>
                        <a:t>	 LOTA03 AS ALOTA03,</a:t>
                      </a:r>
                    </a:p>
                    <a:p>
                      <a:r>
                        <a:rPr lang="en-US" altLang="ko-KR" sz="1000" dirty="0" smtClean="0"/>
                        <a:t>	 LOTA04 AS ALOTA04,</a:t>
                      </a:r>
                    </a:p>
                    <a:p>
                      <a:r>
                        <a:rPr lang="en-US" altLang="ko-KR" sz="1000" dirty="0" smtClean="0"/>
                        <a:t>	 LOTA05 AS ALOTA05,</a:t>
                      </a:r>
                    </a:p>
                    <a:p>
                      <a:r>
                        <a:rPr lang="en-US" altLang="ko-KR" sz="1000" dirty="0" smtClean="0"/>
                        <a:t>	 LOTA06 AS ALOTA06,</a:t>
                      </a:r>
                    </a:p>
                    <a:p>
                      <a:r>
                        <a:rPr lang="en-US" altLang="ko-KR" sz="1000" dirty="0" smtClean="0"/>
                        <a:t>	 LOTA07 AS ALOTA07,</a:t>
                      </a:r>
                    </a:p>
                    <a:p>
                      <a:r>
                        <a:rPr lang="en-US" altLang="ko-KR" sz="1000" dirty="0" smtClean="0"/>
                        <a:t>	 LOTA08 AS ALOTA08,</a:t>
                      </a:r>
                    </a:p>
                    <a:p>
                      <a:r>
                        <a:rPr lang="en-US" altLang="ko-KR" sz="1000" dirty="0" smtClean="0"/>
                        <a:t>	 LOTA09 AS ALOTA09,</a:t>
                      </a:r>
                    </a:p>
                    <a:p>
                      <a:r>
                        <a:rPr lang="en-US" altLang="ko-KR" sz="1000" dirty="0" smtClean="0"/>
                        <a:t>	 LOTA10 AS ALOTA10,</a:t>
                      </a:r>
                    </a:p>
                    <a:p>
                      <a:r>
                        <a:rPr lang="en-US" altLang="ko-KR" sz="1000" dirty="0" smtClean="0"/>
                        <a:t>	 LOTA11 AS ALOTA11,</a:t>
                      </a:r>
                    </a:p>
                    <a:p>
                      <a:r>
                        <a:rPr lang="en-US" altLang="ko-KR" sz="1000" dirty="0" smtClean="0"/>
                        <a:t>	 LOTA12 AS ALOTA12,</a:t>
                      </a:r>
                    </a:p>
                    <a:p>
                      <a:r>
                        <a:rPr lang="en-US" altLang="ko-KR" sz="1000" dirty="0" smtClean="0"/>
                        <a:t>	 LOTA13 AS ALOTA13,</a:t>
                      </a:r>
                    </a:p>
                    <a:p>
                      <a:r>
                        <a:rPr lang="en-US" altLang="ko-KR" sz="1000" dirty="0" smtClean="0"/>
                        <a:t>	 LOTA14 AS ALOTA14,</a:t>
                      </a:r>
                    </a:p>
                    <a:p>
                      <a:r>
                        <a:rPr lang="en-US" altLang="ko-KR" sz="1000" dirty="0" smtClean="0"/>
                        <a:t>	 LOTA15 AS ALOTA15,</a:t>
                      </a:r>
                    </a:p>
                    <a:p>
                      <a:r>
                        <a:rPr lang="en-US" altLang="ko-KR" sz="1000" dirty="0" smtClean="0"/>
                        <a:t>	 LOTA16 AS ALOTA16,</a:t>
                      </a:r>
                    </a:p>
                    <a:p>
                      <a:r>
                        <a:rPr lang="en-US" altLang="ko-KR" sz="1000" dirty="0" smtClean="0"/>
                        <a:t>	 LOTA17 AS ALOTA17,</a:t>
                      </a:r>
                    </a:p>
                    <a:p>
                      <a:r>
                        <a:rPr lang="en-US" altLang="ko-KR" sz="1000" dirty="0" smtClean="0"/>
                        <a:t>	 LOTA18 AS ALOTA18,</a:t>
                      </a:r>
                    </a:p>
                    <a:p>
                      <a:r>
                        <a:rPr lang="en-US" altLang="ko-KR" sz="1000" dirty="0" smtClean="0"/>
                        <a:t>	 LOTA19 AS ALOTA19,</a:t>
                      </a:r>
                    </a:p>
                    <a:p>
                      <a:r>
                        <a:rPr lang="en-US" altLang="ko-KR" sz="1000" dirty="0" smtClean="0"/>
                        <a:t>	 LOTA20 AS ALOTA20,</a:t>
                      </a:r>
                    </a:p>
                    <a:p>
                      <a:r>
                        <a:rPr lang="en-US" altLang="ko-KR" sz="1000" dirty="0" smtClean="0"/>
                        <a:t>	 AWMSNO AS AAWMSNO,</a:t>
                      </a:r>
                    </a:p>
                    <a:p>
                      <a:r>
                        <a:rPr lang="en-US" altLang="ko-KR" sz="1000" dirty="0" smtClean="0"/>
                        <a:t>	 AREAKY AS AAREAKY,</a:t>
                      </a:r>
                    </a:p>
                    <a:p>
                      <a:r>
                        <a:rPr lang="en-US" altLang="ko-KR" sz="1000" dirty="0" smtClean="0"/>
                        <a:t>	 DESC01 AS ADESC01,</a:t>
                      </a:r>
                    </a:p>
                    <a:p>
                      <a:r>
                        <a:rPr lang="en-US" altLang="ko-KR" sz="1000" dirty="0" smtClean="0"/>
                        <a:t>	 DESC02 AS ADESC02,</a:t>
                      </a:r>
                    </a:p>
                    <a:p>
                      <a:r>
                        <a:rPr lang="en-US" altLang="ko-KR" sz="1000" dirty="0" smtClean="0"/>
                        <a:t>	 ASKU01 AS AASKU01,</a:t>
                      </a:r>
                    </a:p>
                    <a:p>
                      <a:r>
                        <a:rPr lang="en-US" altLang="ko-KR" sz="1000" dirty="0" smtClean="0"/>
                        <a:t>	 ASKU02 AS AASKU02,</a:t>
                      </a:r>
                    </a:p>
                    <a:p>
                      <a:r>
                        <a:rPr lang="en-US" altLang="ko-KR" sz="1000" dirty="0" smtClean="0"/>
                        <a:t>	 ASKU03 AS AASKU03,</a:t>
                      </a:r>
                    </a:p>
                    <a:p>
                      <a:r>
                        <a:rPr lang="en-US" altLang="ko-KR" sz="1000" dirty="0" smtClean="0"/>
                        <a:t>	 ASKU04 AS AASKU04,</a:t>
                      </a:r>
                    </a:p>
                    <a:p>
                      <a:r>
                        <a:rPr lang="en-US" altLang="ko-KR" sz="1000" dirty="0" smtClean="0"/>
                        <a:t>	 ASKU05 AS AASKU05,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3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992305"/>
              </p:ext>
            </p:extLst>
          </p:nvPr>
        </p:nvGraphicFramePr>
        <p:xfrm>
          <a:off x="107504" y="188640"/>
          <a:ext cx="8928000" cy="651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EANCOD AS AEANCOD,</a:t>
                      </a:r>
                    </a:p>
                    <a:p>
                      <a:r>
                        <a:rPr lang="en-US" altLang="ko-KR" sz="1000" dirty="0" smtClean="0"/>
                        <a:t>	 GTINCD AS AGTINCD,</a:t>
                      </a:r>
                    </a:p>
                    <a:p>
                      <a:r>
                        <a:rPr lang="en-US" altLang="ko-KR" sz="1000" dirty="0" smtClean="0"/>
                        <a:t>	 SKUG01 AS ASKUG01,</a:t>
                      </a:r>
                    </a:p>
                    <a:p>
                      <a:r>
                        <a:rPr lang="en-US" altLang="ko-KR" sz="1000" dirty="0" smtClean="0"/>
                        <a:t>	 SKUG02 AS ASKUG02,</a:t>
                      </a:r>
                    </a:p>
                    <a:p>
                      <a:r>
                        <a:rPr lang="en-US" altLang="ko-KR" sz="1000" dirty="0" smtClean="0"/>
                        <a:t>	 SKUG03 AS ASKUG03,</a:t>
                      </a:r>
                    </a:p>
                    <a:p>
                      <a:r>
                        <a:rPr lang="en-US" altLang="ko-KR" sz="1000" dirty="0" smtClean="0"/>
                        <a:t>	 SKUG04 AS ASKUG04,</a:t>
                      </a:r>
                    </a:p>
                    <a:p>
                      <a:r>
                        <a:rPr lang="en-US" altLang="ko-KR" sz="1000" dirty="0" smtClean="0"/>
                        <a:t>	 SKUG05 AS ASKUG05,</a:t>
                      </a:r>
                    </a:p>
                    <a:p>
                      <a:r>
                        <a:rPr lang="en-US" altLang="ko-KR" sz="1000" dirty="0" smtClean="0"/>
                        <a:t>	 GRSWGT AS AGRSWGT,</a:t>
                      </a:r>
                    </a:p>
                    <a:p>
                      <a:r>
                        <a:rPr lang="en-US" altLang="ko-KR" sz="1000" dirty="0" smtClean="0"/>
                        <a:t>	 NETWGT AS ANETWGT,</a:t>
                      </a:r>
                    </a:p>
                    <a:p>
                      <a:r>
                        <a:rPr lang="en-US" altLang="ko-KR" sz="1000" dirty="0" smtClean="0"/>
                        <a:t>	 WGTUNT AS AWGTUNT,</a:t>
                      </a:r>
                    </a:p>
                    <a:p>
                      <a:r>
                        <a:rPr lang="en-US" altLang="ko-KR" sz="1000" dirty="0" smtClean="0"/>
                        <a:t>	 LENGTH AS ALENGTH,</a:t>
                      </a:r>
                    </a:p>
                    <a:p>
                      <a:r>
                        <a:rPr lang="en-US" altLang="ko-KR" sz="1000" dirty="0" smtClean="0"/>
                        <a:t>	 WIDTHW AS AWIDTHW,</a:t>
                      </a:r>
                    </a:p>
                    <a:p>
                      <a:r>
                        <a:rPr lang="en-US" altLang="ko-KR" sz="1000" dirty="0" smtClean="0"/>
                        <a:t>	 HEIGHT AS AHEIGHT,</a:t>
                      </a:r>
                    </a:p>
                    <a:p>
                      <a:r>
                        <a:rPr lang="en-US" altLang="ko-KR" sz="1000" dirty="0" smtClean="0"/>
                        <a:t>	 CUBICM AS ACUBICM,</a:t>
                      </a:r>
                    </a:p>
                    <a:p>
                      <a:r>
                        <a:rPr lang="en-US" altLang="ko-KR" sz="1000" dirty="0" smtClean="0"/>
                        <a:t>	 CAPACT AS ACAPACT,</a:t>
                      </a:r>
                    </a:p>
                    <a:p>
                      <a:r>
                        <a:rPr lang="en-US" altLang="ko-KR" sz="1000" dirty="0" smtClean="0"/>
                        <a:t>	 WORKID AS AWORKID,</a:t>
                      </a:r>
                    </a:p>
                    <a:p>
                      <a:r>
                        <a:rPr lang="en-US" altLang="ko-KR" sz="1000" dirty="0" smtClean="0"/>
                        <a:t>	 WORKNM AS AWORKNM,</a:t>
                      </a:r>
                    </a:p>
                    <a:p>
                      <a:r>
                        <a:rPr lang="en-US" altLang="ko-KR" sz="1000" dirty="0" smtClean="0"/>
                        <a:t>	 HHTTID AS AHHTTID,</a:t>
                      </a:r>
                    </a:p>
                    <a:p>
                      <a:r>
                        <a:rPr lang="en-US" altLang="ko-KR" sz="1000" dirty="0" smtClean="0"/>
                        <a:t>	 SMANDT AS ASMANDT,</a:t>
                      </a:r>
                    </a:p>
                    <a:p>
                      <a:r>
                        <a:rPr lang="en-US" altLang="ko-KR" sz="1000" dirty="0" smtClean="0"/>
                        <a:t>	 SEBELN AS ASEBELN,</a:t>
                      </a:r>
                    </a:p>
                    <a:p>
                      <a:r>
                        <a:rPr lang="en-US" altLang="ko-KR" sz="1000" dirty="0" smtClean="0"/>
                        <a:t>	 SEBELP AS ASEBELP,</a:t>
                      </a:r>
                    </a:p>
                    <a:p>
                      <a:r>
                        <a:rPr lang="en-US" altLang="ko-KR" sz="1000" dirty="0" smtClean="0"/>
                        <a:t>	 SZMBLNO AS ASZMBLNO,</a:t>
                      </a:r>
                    </a:p>
                    <a:p>
                      <a:r>
                        <a:rPr lang="en-US" altLang="ko-KR" sz="1000" dirty="0" smtClean="0"/>
                        <a:t>	 SZMIPNO AS ASZMIPNO,</a:t>
                      </a:r>
                    </a:p>
                    <a:p>
                      <a:r>
                        <a:rPr lang="en-US" altLang="ko-KR" sz="1000" dirty="0" smtClean="0"/>
                        <a:t>	 STRAID AS ASTRAID,</a:t>
                      </a:r>
                    </a:p>
                    <a:p>
                      <a:r>
                        <a:rPr lang="en-US" altLang="ko-KR" sz="1000" dirty="0" smtClean="0"/>
                        <a:t>	 SVBELN AS ASVBELN,</a:t>
                      </a:r>
                    </a:p>
                    <a:p>
                      <a:r>
                        <a:rPr lang="en-US" altLang="ko-KR" sz="1000" dirty="0" smtClean="0"/>
                        <a:t>	 SPOSNR AS ASPOSNR,</a:t>
                      </a:r>
                    </a:p>
                    <a:p>
                      <a:r>
                        <a:rPr lang="en-US" altLang="ko-KR" sz="1000" dirty="0" smtClean="0"/>
                        <a:t>	 STKNUM AS ASTKNUM,</a:t>
                      </a:r>
                    </a:p>
                    <a:p>
                      <a:r>
                        <a:rPr lang="en-US" altLang="ko-KR" sz="1000" dirty="0" smtClean="0"/>
                        <a:t>	 STPNUM AS ASTPNUM,</a:t>
                      </a:r>
                    </a:p>
                    <a:p>
                      <a:r>
                        <a:rPr lang="en-US" altLang="ko-KR" sz="1000" dirty="0" smtClean="0"/>
                        <a:t>	 SWERKS AS ASWERKS,</a:t>
                      </a:r>
                    </a:p>
                    <a:p>
                      <a:r>
                        <a:rPr lang="en-US" altLang="ko-KR" sz="1000" dirty="0" smtClean="0"/>
                        <a:t>	 SLGORT AS ASLGORT,</a:t>
                      </a:r>
                    </a:p>
                    <a:p>
                      <a:r>
                        <a:rPr lang="en-US" altLang="ko-KR" sz="1000" dirty="0" smtClean="0"/>
                        <a:t>	 SDATBG AS ASDATBG,</a:t>
                      </a:r>
                    </a:p>
                    <a:p>
                      <a:r>
                        <a:rPr lang="en-US" altLang="ko-KR" sz="1000" dirty="0" smtClean="0"/>
                        <a:t>	 STDLNR AS ASTDLNR,</a:t>
                      </a:r>
                    </a:p>
                    <a:p>
                      <a:r>
                        <a:rPr lang="en-US" altLang="ko-KR" sz="1000" dirty="0" smtClean="0"/>
                        <a:t>	 SSORNU AS ASSORNU,</a:t>
                      </a:r>
                    </a:p>
                    <a:p>
                      <a:r>
                        <a:rPr lang="en-US" altLang="ko-KR" sz="1000" dirty="0" smtClean="0"/>
                        <a:t>	 SSORIT AS ASSORIT,</a:t>
                      </a:r>
                    </a:p>
                    <a:p>
                      <a:r>
                        <a:rPr lang="en-US" altLang="ko-KR" sz="1000" dirty="0" smtClean="0"/>
                        <a:t>	 SMBLNR AS ASMBLNR,</a:t>
                      </a:r>
                    </a:p>
                    <a:p>
                      <a:r>
                        <a:rPr lang="en-US" altLang="ko-KR" sz="1000" dirty="0" smtClean="0"/>
                        <a:t>	 SZEILE AS ASZEILE,</a:t>
                      </a:r>
                    </a:p>
                    <a:p>
                      <a:r>
                        <a:rPr lang="en-US" altLang="ko-KR" sz="1000" dirty="0" smtClean="0"/>
                        <a:t>	 SMJAHR AS ASMJAHR,</a:t>
                      </a:r>
                    </a:p>
                    <a:p>
                      <a:r>
                        <a:rPr lang="en-US" altLang="ko-KR" sz="1000" dirty="0" smtClean="0"/>
                        <a:t>	 SXBLNR AS ASXBLNR,</a:t>
                      </a:r>
                    </a:p>
                    <a:p>
                      <a:r>
                        <a:rPr lang="en-US" altLang="ko-KR" sz="1000" dirty="0" smtClean="0"/>
                        <a:t>	 SAPSTS AS ASAPSTS,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95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47868"/>
              </p:ext>
            </p:extLst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SBKTXT AS ASBKTXT,</a:t>
                      </a:r>
                    </a:p>
                    <a:p>
                      <a:r>
                        <a:rPr lang="en-US" altLang="ko-KR" sz="1000" dirty="0" smtClean="0"/>
                        <a:t>	 ADJRSN AS AADJRSN,</a:t>
                      </a:r>
                    </a:p>
                    <a:p>
                      <a:r>
                        <a:rPr lang="en-US" altLang="ko-KR" sz="1000" dirty="0" smtClean="0"/>
                        <a:t>	 RELRSN AS ARELRSN,</a:t>
                      </a:r>
                    </a:p>
                    <a:p>
                      <a:r>
                        <a:rPr lang="en-US" altLang="ko-KR" sz="1000" dirty="0" smtClean="0"/>
                        <a:t>	 RELDAT AS ARELDAT,</a:t>
                      </a:r>
                    </a:p>
                    <a:p>
                      <a:r>
                        <a:rPr lang="en-US" altLang="ko-KR" sz="1000" dirty="0" smtClean="0"/>
                        <a:t>	 RELUSR AS ARELUSR,</a:t>
                      </a:r>
                    </a:p>
                    <a:p>
                      <a:r>
                        <a:rPr lang="en-US" altLang="ko-KR" sz="1000" dirty="0" smtClean="0"/>
                        <a:t>	 CREDAT,</a:t>
                      </a:r>
                    </a:p>
                    <a:p>
                      <a:r>
                        <a:rPr lang="en-US" altLang="ko-KR" sz="1000" dirty="0" smtClean="0"/>
                        <a:t>	 CRETIM,</a:t>
                      </a:r>
                    </a:p>
                    <a:p>
                      <a:r>
                        <a:rPr lang="en-US" altLang="ko-KR" sz="1000" dirty="0" smtClean="0"/>
                        <a:t>	 CREUSR,</a:t>
                      </a:r>
                    </a:p>
                    <a:p>
                      <a:r>
                        <a:rPr lang="en-US" altLang="ko-KR" sz="1000" dirty="0" smtClean="0"/>
                        <a:t>	 LMODAT,</a:t>
                      </a:r>
                    </a:p>
                    <a:p>
                      <a:r>
                        <a:rPr lang="en-US" altLang="ko-KR" sz="1000" dirty="0" smtClean="0"/>
                        <a:t>	 LMOTIM,</a:t>
                      </a:r>
                    </a:p>
                    <a:p>
                      <a:r>
                        <a:rPr lang="en-US" altLang="ko-KR" sz="1000" dirty="0" smtClean="0"/>
                        <a:t>	 LMOUSR,</a:t>
                      </a:r>
                    </a:p>
                    <a:p>
                      <a:r>
                        <a:rPr lang="en-US" altLang="ko-KR" sz="1000" dirty="0" smtClean="0"/>
                        <a:t>	 INDBZL,</a:t>
                      </a:r>
                    </a:p>
                    <a:p>
                      <a:r>
                        <a:rPr lang="en-US" altLang="ko-KR" sz="1000" dirty="0" smtClean="0"/>
                        <a:t>	 INDARC,</a:t>
                      </a:r>
                    </a:p>
                    <a:p>
                      <a:r>
                        <a:rPr lang="en-US" altLang="ko-KR" sz="1000" dirty="0" smtClean="0"/>
                        <a:t>	 UPDCHK,</a:t>
                      </a:r>
                    </a:p>
                    <a:p>
                      <a:r>
                        <a:rPr lang="en-US" altLang="ko-KR" sz="1000" dirty="0" smtClean="0"/>
                        <a:t>	 '0' AS QTSBLK,</a:t>
                      </a:r>
                    </a:p>
                    <a:p>
                      <a:r>
                        <a:rPr lang="en-US" altLang="ko-KR" sz="1000" dirty="0" smtClean="0"/>
                        <a:t>	 ' ' AS BATMNG,</a:t>
                      </a:r>
                    </a:p>
                    <a:p>
                      <a:r>
                        <a:rPr lang="en-US" altLang="ko-KR" sz="1000" dirty="0" smtClean="0"/>
                        <a:t>	 ' ' AS ABATMNG,</a:t>
                      </a:r>
                    </a:p>
                    <a:p>
                      <a:r>
                        <a:rPr lang="en-US" altLang="ko-KR" sz="1000" dirty="0" smtClean="0"/>
                        <a:t>	 ' ' AS QTSIWH,</a:t>
                      </a:r>
                    </a:p>
                    <a:p>
                      <a:r>
                        <a:rPr lang="en-US" altLang="ko-KR" sz="1000" dirty="0" smtClean="0"/>
                        <a:t>	 ' ' AS USEQTY</a:t>
                      </a:r>
                    </a:p>
                    <a:p>
                      <a:r>
                        <a:rPr lang="en-US" altLang="ko-KR" sz="1000" dirty="0" smtClean="0"/>
                        <a:t>      FROM ADJDI</a:t>
                      </a:r>
                    </a:p>
                    <a:p>
                      <a:r>
                        <a:rPr lang="en-US" altLang="ko-KR" sz="1000" dirty="0" smtClean="0"/>
                        <a:t>      WHERE 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 SADJKY = #SADJKY# 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property="SADJIT"&gt;			</a:t>
                      </a:r>
                    </a:p>
                    <a:p>
                      <a:r>
                        <a:rPr lang="en-US" altLang="ko-KR" sz="1000" dirty="0" smtClean="0"/>
                        <a:t>	AND SADJIT = #SADJIT# 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&lt;/select&gt;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18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STKKY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en-US" altLang="ko-KR" sz="1100" baseline="0" dirty="0" smtClean="0"/>
                        <a:t> 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ko-KR" altLang="en-US" sz="110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24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CHNSKUKEY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치환자재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QTBLKD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S/N</a:t>
                      </a:r>
                      <a:r>
                        <a:rPr lang="ko-KR" altLang="en-US" sz="1100" baseline="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97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90647"/>
              </p:ext>
            </p:extLst>
          </p:nvPr>
        </p:nvGraphicFramePr>
        <p:xfrm>
          <a:off x="107504" y="260648"/>
          <a:ext cx="4464496" cy="539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LOCATY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TASKTY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 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ZONEKY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TKZONE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작업구역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FACLTY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층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ARLVLL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창고레벨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INDCPC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체크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INDTUT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팔렛타입체크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IBROUT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입고순서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OBROUT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출고순서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RPROUT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보충순서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STATUS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ABCANV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LENGTH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WIDTHW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HEIGHT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CUBICM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923432"/>
              </p:ext>
            </p:extLst>
          </p:nvPr>
        </p:nvGraphicFramePr>
        <p:xfrm>
          <a:off x="4572000" y="260648"/>
          <a:ext cx="44644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MAXCPC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팔렛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MAXQTY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MAXWGT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MAXLDR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rato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MAXSEC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섹션수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MIXSKU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제품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MIXLOT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Lot. </a:t>
                      </a:r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RPNCAT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보충유형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INDQTC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수량 체크 구분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QTYCHK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수량체크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NEDSID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섹션 아이디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INDUPA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입고가능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INDUPK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피킹가능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AUTLOC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자동창고 여부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INDBZL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INDARC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7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189385"/>
          <a:ext cx="8928992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MASKU03_1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자재유형</a:t>
                      </a:r>
                      <a:r>
                        <a:rPr lang="en-US" altLang="ko-KR" sz="1100" dirty="0" smtClean="0"/>
                        <a:t>(SKUMA)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0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ADJRSN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조정상세사유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4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58045"/>
              </p:ext>
            </p:extLst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id="ADJDH_UPDATE"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INSERT INTO ADJDH (SADJKY,WAREKY,ADJUTY,DOCDAT,DOCCAT,ADJUCA,DOCTXT,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     </a:t>
                      </a:r>
                      <a:r>
                        <a:rPr lang="en-US" altLang="ko-KR" sz="1000" dirty="0" smtClean="0"/>
                        <a:t>CREDAT,CRETIM,CREUSR,LMODAT,LMOTIM,LMOUSR) 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VALUES (#SADJKY#,#WAREKY#,#ADJUTY#,#DOCDAT#,#DOCCAT#,#ADJUCA#,#DOCTXT#,</a:t>
                      </a:r>
                    </a:p>
                    <a:p>
                      <a:r>
                        <a:rPr lang="en-US" altLang="ko-KR" sz="1000" baseline="0" dirty="0" smtClean="0"/>
                        <a:t>                     </a:t>
                      </a:r>
                      <a:r>
                        <a:rPr lang="en-US" altLang="ko-KR" sz="1000" dirty="0" smtClean="0"/>
                        <a:t>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TO_CHAR(SYSDATE, 'YYYYMMDD'),TO_CHAR(SYSDATE, 'HH24MISS'),#SES_USER_ID#)</a:t>
                      </a:r>
                    </a:p>
                    <a:p>
                      <a:r>
                        <a:rPr lang="en-US" altLang="ko-KR" sz="1000" dirty="0" smtClean="0"/>
                        <a:t>&lt;/update&gt;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4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666950"/>
              </p:ext>
            </p:extLst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ADJDIOLD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id="ADJDIOLD_INSERT"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baseline="0" dirty="0" smtClean="0"/>
                        <a:t>                 </a:t>
                      </a:r>
                      <a:r>
                        <a:rPr lang="en-US" altLang="ko-KR" sz="1000" dirty="0" smtClean="0"/>
                        <a:t>INSERT INTO ADJDI (SADJKY,SADJIT,RSNADJ,STOKKY,LOTNUM,LOCAKY,TRNUID,SECTID,PACKID,</a:t>
                      </a:r>
                    </a:p>
                    <a:p>
                      <a:r>
                        <a:rPr lang="en-US" altLang="ko-KR" sz="1000" dirty="0" smtClean="0"/>
                        <a:t>                                             QTADJU,QTYUOM,TRUNTY,MEASKY,UOMKEY,QTPUOM,DUOMKY,QTDUOM,</a:t>
                      </a:r>
                    </a:p>
                    <a:p>
                      <a:r>
                        <a:rPr lang="en-US" altLang="ko-KR" sz="1000" dirty="0" smtClean="0"/>
                        <a:t>                                             REFDKY,REFDIT,REFCAT,OWNRKY,SKUKEY,LOTA01,LOTA02,		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LOTA03,LOTA04,LOTA05,LOTA06,LOTA07,LOTA08,LOTA09,LOTA10,LOTA11,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LOTA12,LOTA13,LOTA14,LOTA15,LOTA16,LOTA17,LOTA18,LOTA19,LOTA20,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AWMSNO,AREAKY,DESC01,DESC02,ASKU01,ASKU02,ASKU03,ASKU04,ASKU05,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EANCOD,GTINCD,SKUG01,SKUG02,SKUG03,SKUG04,SKUG05,GRSWGT,NETWGT,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WGTUNT,LENGTH,WIDTHW,HEIGHT,CUBICM,CAPACT,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SMANDT,SEBELN,SEBELP,SZMBLNO,SZMIPNO,STRAID,SVBELN,SPOSNR,STKNUM,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STPNUM,SWERKS,SLGORT,SDATBG,STDLNR,SSORNU,SSORIT,SMBLNR,SZEILE,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SMJAHR,SXBLNR,SAPSTS,ADJRSN,RELRSN,RELDAT,RELUSR,CREDAT,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CRETIM,CREUSR,LMODAT,LMOTIM,LMOUSR) 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VALUES(#SADJKY#,#SADJIT#,#ARSNADJ#,#STOKKY#,#LOTNUM#,#LOCAKY#,#TRNUID#,#SECTID#,#PACKID#,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#QTADJU#,#QTYUOM#,#TRUNTY#,#MEASKY#,#UOMKEY#,#QTPUOM#,#DUOMKY#,#QTDUOM#,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#REFDKY#,#REFDIT#,#REFCAT#,#OWNRKY#,#SKUKEY#,#LOTA01#,#LOTA02#,</a:t>
                      </a:r>
                    </a:p>
                    <a:p>
                      <a:r>
                        <a:rPr lang="en-US" altLang="ko-KR" sz="1000" dirty="0" smtClean="0"/>
                        <a:t>              #LOTA03#,#LOTA04#,#LOTA05#,#LOTA06#,#LOTA07#,#LOTA08#,#LOTA09#,#LOTA10#,#LOTA11#,</a:t>
                      </a:r>
                    </a:p>
                    <a:p>
                      <a:r>
                        <a:rPr lang="en-US" altLang="ko-KR" sz="1000" dirty="0" smtClean="0"/>
                        <a:t>              #LOTA12#,#LOTA13#,#LOTA14#,#LOTA15#,#LOTA16#,#LOTA17#,#LOTA18#,#LOTA19#,#LOTA20#,</a:t>
                      </a:r>
                    </a:p>
                    <a:p>
                      <a:r>
                        <a:rPr lang="en-US" altLang="ko-KR" sz="1000" dirty="0" smtClean="0"/>
                        <a:t>              #AWMSNO#,#AREAKY#,#DESC01#,#DESC02#,#ASKU01#,#ASKU02#,#ASKU03#,#ASKU04#,#ASKU05#,</a:t>
                      </a:r>
                    </a:p>
                    <a:p>
                      <a:r>
                        <a:rPr lang="en-US" altLang="ko-KR" sz="1000" dirty="0" smtClean="0"/>
                        <a:t>              #EANCOD#,#GTINCD#,#SKUG01#,#SKUG02#,#SKUG03#,#SKUG04#,#SKUG05#,#GRSWGT#,#NETWGT#,</a:t>
                      </a:r>
                    </a:p>
                    <a:p>
                      <a:r>
                        <a:rPr lang="en-US" altLang="ko-KR" sz="1000" dirty="0" smtClean="0"/>
                        <a:t>              #WGTUNT#,#LENGTH#,#WIDTHW#,#HEIGHT#,#CUBICM#,#CAPACT#,</a:t>
                      </a:r>
                    </a:p>
                    <a:p>
                      <a:r>
                        <a:rPr lang="en-US" altLang="ko-KR" sz="1000" dirty="0" smtClean="0"/>
                        <a:t>              #SMANDT#,#SEBELN#,#SEBELP#,#SZMBLNO#,#SZMIPNO#,#STRAID#,#SVBELN#,#SPOSNR#,#STKNUM#,</a:t>
                      </a:r>
                    </a:p>
                    <a:p>
                      <a:r>
                        <a:rPr lang="en-US" altLang="ko-KR" sz="1000" dirty="0" smtClean="0"/>
                        <a:t>              #STPNUM#,#SWERKS#,#SLGORT#,#SDATBG#,#STDLNR#,#SSORNU#,#SSORIT#,#SMBLNR#,#SZEILE#,</a:t>
                      </a:r>
                    </a:p>
                    <a:p>
                      <a:r>
                        <a:rPr lang="en-US" altLang="ko-KR" sz="1000" dirty="0" smtClean="0"/>
                        <a:t>              #SMJAHR#,#SXBLNR#,#SAPSTS#,' ',#RELRSN#,TO_CHAR(SYSDATE, 'YYYYMMDD'),NVL(#RELUSR#, ' '),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TO_CHAR(SYSDATE, 'YYYYMMDD'),TO_CHAR(SYSDATE, 'HH24MISS'),#SES_USER_ID#)</a:t>
                      </a:r>
                    </a:p>
                    <a:p>
                      <a:r>
                        <a:rPr lang="en-US" altLang="ko-KR" sz="1000" dirty="0" smtClean="0"/>
                        <a:t>&lt;/insert&gt;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8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312701"/>
              </p:ext>
            </p:extLst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800814"/>
                <a:gridCol w="1583184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id="ADJDI_INSERT"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ADJDI (SADJKY,SADJIT,RSNADJ,STOKKY,LOTNUM,LOCAKY,TRNUID,SECTID,PACKID,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QTADJU,QTYUOM,TRUNTY,MEASKY,UOMKEY,QTPUOM,DUOMKY,QTDUOM,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REFDKY,REFDIT,REFCAT,OWNRKY,SKUKEY,LOTA01,LOTA02,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LOTA03,LOTA04,LOTA05,LOTA06,LOTA07,LOTA08,LOTA09,LOTA10,LOTA11,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LOTA12,LOTA13,LOTA14,LOTA15,LOTA16,LOTA17,LOTA18,LOTA19,LOTA20,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AWMSNO,AREAKY,DESC01,DESC02,ASKU01,ASKU02,ASKU03,ASKU04,ASKU05,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EANCOD,GTINCD,SKUG01,SKUG02,SKUG03,SKUG04,SKUG05,GRSWGT,NETWGT,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WGTUNT,LENGTH,WIDTHW,HEIGHT,CUBICM,CAPACT,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SMANDT,SEBELN,SEBELP,SZMBLNO,SZMIPNO,STRAID,SVBELN,SPOSNR,STKNUM,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STPNUM,SWERKS,SLGORT,SDATBG,STDLNR,SSORNU,SSORIT,SMBLNR,SZEILE,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SMJAHR,SXBLNR,SAPSTS,ADJRSN,RELRSN,RELDAT,RELUSR,CREDAT,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CRETIM,CREUSR,LMODAT,LMOTIM,LMOUSR) </a:t>
                      </a:r>
                    </a:p>
                    <a:p>
                      <a:r>
                        <a:rPr lang="en-US" altLang="ko-KR" sz="1000" dirty="0" smtClean="0"/>
                        <a:t>    VALUES (#SADJKY#,#SADJIT#,#ARSNADJ#,#STOKKY#,#LOTNUM#,#LOCAKY#,#ATRNUID#,#SECTID#,#PACKID#,</a:t>
                      </a:r>
                    </a:p>
                    <a:p>
                      <a:r>
                        <a:rPr lang="en-US" altLang="ko-KR" sz="1000" dirty="0" smtClean="0"/>
                        <a:t>                #AQTADJU#,#QTYUOM#,#TRUNTY#,#MEASKY#,#UOMKEY#,#QTPUOM#,#DUOMKY#,#QTDUOM#,</a:t>
                      </a:r>
                    </a:p>
                    <a:p>
                      <a:r>
                        <a:rPr lang="en-US" altLang="ko-KR" sz="1000" dirty="0" smtClean="0"/>
                        <a:t>                #REFDKY#,#REFDIT#,#REFCAT#,#OWNRKY#,#ASKUKEY#,#ALOTA01#,#ALOTA02#,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#ALOTA03#,#ALOTA04#,#ALOTA05#,#ALOTA06#,#ALOTA07#,#ALOTA08#,#ALOTA09#,#ALOTA10#,#ALOTA11#,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#ALOTA12#,#ALOTA13#,#ALOTA14#,#ALOTA15#,#ALOTA16#,#ALOTA17#,#ALOTA18#,#ALOTA19#,#ALOTA20#,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#AWMSNO#,#AAREAKY#,#DESC01#,#DESC02#,#AASKU01#,#AASKU02#,#AASKU03#,#AASKU04#,#AASKU05#,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#EANCOD#,#GTINCD#,#SKUG01#,#SKUG02#,#SKUG03#,#SKUG04#,#SKUG05#,#GRSWGT#,#NETWGT#,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#WGTUNT#,#LENGTH#,#WIDTHW#,#HEIGHT#,#CUBICM#,#CAPACT#,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#SMANDT#,#SEBELN#,#SEBELP#,#SZMBLNO#,#SZMIPNO#,#STRAID#,#SVBELN#,#SPOSNR#,#STKNUM#,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#STPNUM#,#SWERKS#,#SLGORT#,#SDATBG#,#STDLNR#,#SSORNU#,#SSORIT#,#SMBLNR#,#SZEILE#,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#SMJAHR#,#SXBLNR#,#SAPSTS#,NVL(#AADJRSN#, ' '),#RELRSN#,TO_CHAR(SYSDATE, 'YYYYMMDD'),NVL(#RELUSR#, ' '),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 TO_CHAR(SYSDATE, 'YYYYMMDD'),TO_CHAR(SYSDATE, 'HH24MISS'),#SES_USER_ID#)</a:t>
                      </a:r>
                    </a:p>
                    <a:p>
                      <a:r>
                        <a:rPr lang="en-US" altLang="ko-KR" sz="1000" dirty="0" smtClean="0"/>
                        <a:t>&lt;/insert&gt;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90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11" y="980728"/>
            <a:ext cx="4848225" cy="547687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3704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  <a:cs typeface="LilyUPC" panose="020B0604020202020204" pitchFamily="34" charset="-34"/>
                        </a:rPr>
                        <a:t>SJ04</a:t>
                      </a:r>
                      <a:endParaRPr lang="ko-KR" sz="900" dirty="0">
                        <a:effectLst/>
                        <a:latin typeface="+mn-lt"/>
                        <a:cs typeface="LilyUPC" panose="020B0604020202020204" pitchFamily="34" charset="-34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</a:rPr>
                        <a:t>속성변경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SJ04.jsp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속성변경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속성변경 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</a:rPr>
                        <a:t>   </a:t>
                      </a:r>
                      <a:r>
                        <a:rPr lang="en-US" altLang="ko-KR" sz="900" kern="0" dirty="0" smtClean="0">
                          <a:effectLst/>
                        </a:rPr>
                        <a:t>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지번 조회</a:t>
                      </a:r>
                      <a:r>
                        <a:rPr lang="en-US" altLang="ko-KR" sz="900" kern="0" dirty="0" smtClean="0">
                          <a:effectLst/>
                        </a:rPr>
                        <a:t>  </a:t>
                      </a: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품명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P/T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S/N</a:t>
                      </a:r>
                      <a:r>
                        <a:rPr lang="ko-KR" altLang="en-US" sz="900" kern="0" dirty="0" smtClean="0">
                          <a:effectLst/>
                        </a:rPr>
                        <a:t>번호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제조일자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벤더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재고상태 조회</a:t>
                      </a:r>
                      <a:r>
                        <a:rPr lang="en-US" altLang="ko-KR" sz="900" kern="0" dirty="0" smtClean="0">
                          <a:effectLst/>
                        </a:rPr>
                        <a:t>   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403648" y="980728"/>
            <a:ext cx="1656184" cy="24509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187624" y="832445"/>
            <a:ext cx="278793" cy="245641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15616" y="1806158"/>
            <a:ext cx="4119650" cy="450316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971600" y="1708800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2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56792"/>
            <a:ext cx="6206420" cy="451318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9204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j-lt"/>
                        </a:rPr>
                        <a:t> SJ04</a:t>
                      </a:r>
                      <a:endParaRPr lang="ko-KR" sz="900" dirty="0">
                        <a:effectLst/>
                        <a:latin typeface="+mj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j-lt"/>
                        </a:rPr>
                        <a:t>화면 명</a:t>
                      </a:r>
                      <a:endParaRPr lang="ko-KR" sz="900" kern="100" dirty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+mj-lt"/>
                        </a:rPr>
                        <a:t>속성변경</a:t>
                      </a:r>
                      <a:endParaRPr lang="ko-KR" sz="900" kern="100" dirty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j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j-lt"/>
                        </a:rPr>
                        <a:t>SJ04</a:t>
                      </a:r>
                      <a:r>
                        <a:rPr lang="en-US" altLang="ko-KR" sz="900" kern="100" dirty="0" smtClean="0">
                          <a:effectLst/>
                          <a:latin typeface="+mj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속성변경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altLang="ko-KR" sz="900" kern="0" dirty="0" smtClean="0">
                          <a:effectLst/>
                        </a:rPr>
                        <a:t> 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251520" y="1772816"/>
            <a:ext cx="378912" cy="135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02440" y="1772816"/>
            <a:ext cx="378912" cy="135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161520" y="166032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Rectangular Callout 181"/>
          <p:cNvSpPr/>
          <p:nvPr/>
        </p:nvSpPr>
        <p:spPr>
          <a:xfrm>
            <a:off x="571101" y="166032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56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56792"/>
            <a:ext cx="6206420" cy="451318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j-lt"/>
                        </a:rPr>
                        <a:t> SJ04</a:t>
                      </a:r>
                      <a:endParaRPr lang="ko-KR" sz="900" dirty="0">
                        <a:effectLst/>
                        <a:latin typeface="+mj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j-lt"/>
                        </a:rPr>
                        <a:t>화면 명</a:t>
                      </a:r>
                      <a:endParaRPr lang="ko-KR" sz="900" kern="100" dirty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+mj-lt"/>
                        </a:rPr>
                        <a:t>속성변경</a:t>
                      </a:r>
                      <a:endParaRPr lang="ko-KR" sz="900" kern="100" dirty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j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j-lt"/>
                        </a:rPr>
                        <a:t>SJ04</a:t>
                      </a:r>
                      <a:r>
                        <a:rPr lang="en-US" altLang="ko-KR" sz="900" kern="100" dirty="0" smtClean="0">
                          <a:effectLst/>
                          <a:latin typeface="+mj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속성변경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HEAD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251520" y="2060848"/>
            <a:ext cx="5976664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179512" y="197084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76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04510"/>
              </p:ext>
            </p:extLst>
          </p:nvPr>
        </p:nvGraphicFramePr>
        <p:xfrm>
          <a:off x="107504" y="188640"/>
          <a:ext cx="8928990" cy="5974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5686931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&lt;select id=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"SJ04_LIST"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parameterClass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="Map"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DataMap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SADJKY,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'$WAREKY$' AS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'410' AS ADJUTY,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ADJDSC,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TO_CHAR(SYSDATE,'YYYYMMDD') AS DOCDAT,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'400' AS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(SELECT SHORTX FROM DOCCM WHERE DOCCAT = '400') AS DOCCATNM,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'410' AS ADJUCA,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(SELECT SHORTX FROM DOCTM WHERE DOCUTY = '410') AS ADJUCANM,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 ' AS DOCTXT,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TO_CHAR(SYSDATE,'YYYY-MM-DD') AS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TO_CHAR(SYSDATE,'HH24:MI:SS') AS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#SES_USER_ID# AS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TO_CHAR(SYSDATE,'YYYY-MM-DD') AS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TO_CHAR(SYSDATE,'HH24:MI:SS') AS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#SES_USER_ID# AS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FROM DUAL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53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419537"/>
              </p:ext>
            </p:extLst>
          </p:nvPr>
        </p:nvGraphicFramePr>
        <p:xfrm>
          <a:off x="107504" y="217592"/>
          <a:ext cx="8928992" cy="4680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카테고리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카테고리명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0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56792"/>
            <a:ext cx="6206420" cy="451318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298324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j-lt"/>
                        </a:rPr>
                        <a:t> SJ04</a:t>
                      </a:r>
                      <a:endParaRPr lang="ko-KR" sz="900" dirty="0">
                        <a:effectLst/>
                        <a:latin typeface="+mj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j-lt"/>
                        </a:rPr>
                        <a:t>화면 명</a:t>
                      </a:r>
                      <a:endParaRPr lang="ko-KR" sz="900" kern="100" dirty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+mj-lt"/>
                        </a:rPr>
                        <a:t>속성변경</a:t>
                      </a:r>
                      <a:endParaRPr lang="ko-KR" sz="900" kern="100" dirty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j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j-lt"/>
                        </a:rPr>
                        <a:t>SJ04</a:t>
                      </a:r>
                      <a:r>
                        <a:rPr lang="en-US" altLang="ko-KR" sz="900" kern="100" dirty="0" smtClean="0">
                          <a:effectLst/>
                          <a:latin typeface="+mj-lt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+mj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100" baseline="0" dirty="0" smtClean="0">
                          <a:effectLst/>
                        </a:rPr>
                        <a:t>속성변경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ITEM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359512" y="3633366"/>
            <a:ext cx="5976664" cy="209989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309756" y="354336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28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177936"/>
              </p:ext>
            </p:extLst>
          </p:nvPr>
        </p:nvGraphicFramePr>
        <p:xfrm>
          <a:off x="107504" y="188640"/>
          <a:ext cx="892899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172237">
                <a:tc gridSpan="6">
                  <a:txBody>
                    <a:bodyPr/>
                    <a:lstStyle/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LOCMA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WAREKY = #WAREKY#</a:t>
                      </a:r>
                    </a:p>
                    <a:p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LOCAKY = #LOCAKY#</a:t>
                      </a:r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70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99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id="SJ04Sub_LIST"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               ' ' AS AADJRSN,</a:t>
                      </a:r>
                    </a:p>
                    <a:p>
                      <a:r>
                        <a:rPr lang="en-US" altLang="ko-KR" sz="1000" dirty="0" smtClean="0"/>
                        <a:t>                S.AREAKY AS AAREAKY, </a:t>
                      </a:r>
                    </a:p>
                    <a:p>
                      <a:r>
                        <a:rPr lang="en-US" altLang="ko-KR" sz="1000" dirty="0" smtClean="0"/>
                        <a:t>                S.ASKU01 AS AASKU01,</a:t>
                      </a:r>
                    </a:p>
                    <a:p>
                      <a:r>
                        <a:rPr lang="en-US" altLang="ko-KR" sz="1000" dirty="0" smtClean="0"/>
                        <a:t>                S.ASKU02 AS AASKU02,</a:t>
                      </a:r>
                    </a:p>
                    <a:p>
                      <a:r>
                        <a:rPr lang="en-US" altLang="ko-KR" sz="1000" dirty="0" smtClean="0"/>
                        <a:t>                M.ASKU03 AS AASKU03,</a:t>
                      </a:r>
                    </a:p>
                    <a:p>
                      <a:r>
                        <a:rPr lang="en-US" altLang="ko-KR" sz="1000" dirty="0" smtClean="0"/>
                        <a:t>                S.ASKU04 AS AASKU04,</a:t>
                      </a:r>
                    </a:p>
                    <a:p>
                      <a:r>
                        <a:rPr lang="en-US" altLang="ko-KR" sz="1000" dirty="0" smtClean="0"/>
                        <a:t>                S.ASKU05 AS AASKU05,</a:t>
                      </a:r>
                    </a:p>
                    <a:p>
                      <a:r>
                        <a:rPr lang="en-US" altLang="ko-KR" sz="1000" dirty="0" smtClean="0"/>
                        <a:t>                M.BATMNG AS ABATMNG,</a:t>
                      </a:r>
                    </a:p>
                    <a:p>
                      <a:r>
                        <a:rPr lang="en-US" altLang="ko-KR" sz="1000" dirty="0" smtClean="0"/>
                        <a:t>                S.DESC01 AS ADESC01,</a:t>
                      </a:r>
                    </a:p>
                    <a:p>
                      <a:r>
                        <a:rPr lang="en-US" altLang="ko-KR" sz="1000" dirty="0" smtClean="0"/>
                        <a:t>                S.DESC02 AS ADESC02,</a:t>
                      </a:r>
                    </a:p>
                    <a:p>
                      <a:r>
                        <a:rPr lang="en-US" altLang="ko-KR" sz="1000" dirty="0" smtClean="0"/>
                        <a:t>                ' ' AS ADJRSN,</a:t>
                      </a:r>
                    </a:p>
                    <a:p>
                      <a:r>
                        <a:rPr lang="en-US" altLang="ko-KR" sz="1000" dirty="0" smtClean="0"/>
                        <a:t>                S.DUOMKY AS ADUOMKY,</a:t>
                      </a:r>
                    </a:p>
                    <a:p>
                      <a:r>
                        <a:rPr lang="en-US" altLang="ko-KR" sz="1000" dirty="0" smtClean="0"/>
                        <a:t>                M.EANCOD AS AEANCOD,</a:t>
                      </a:r>
                    </a:p>
                    <a:p>
                      <a:r>
                        <a:rPr lang="en-US" altLang="ko-KR" sz="1000" dirty="0" smtClean="0"/>
                        <a:t>                M.GRSWGT AS AGRSWGT, </a:t>
                      </a:r>
                    </a:p>
                    <a:p>
                      <a:r>
                        <a:rPr lang="en-US" altLang="ko-KR" sz="1000" dirty="0" smtClean="0"/>
                        <a:t>                M.GTINCD AS AGTINCD, </a:t>
                      </a:r>
                    </a:p>
                    <a:p>
                      <a:r>
                        <a:rPr lang="en-US" altLang="ko-KR" sz="1000" dirty="0" smtClean="0"/>
                        <a:t>                S.LOCAKY AS ALOCAKY,</a:t>
                      </a:r>
                    </a:p>
                    <a:p>
                      <a:r>
                        <a:rPr lang="en-US" altLang="ko-KR" sz="1000" dirty="0" smtClean="0"/>
                        <a:t>                S.LOTA01 AS ALOTA01,</a:t>
                      </a:r>
                    </a:p>
                    <a:p>
                      <a:r>
                        <a:rPr lang="en-US" altLang="ko-KR" sz="1000" dirty="0" smtClean="0"/>
                        <a:t>                S.LOTA02 AS ALOTA02,</a:t>
                      </a:r>
                    </a:p>
                    <a:p>
                      <a:r>
                        <a:rPr lang="en-US" altLang="ko-KR" sz="1000" dirty="0" smtClean="0"/>
                        <a:t>                S.LOTA03 AS ALOTA03,</a:t>
                      </a:r>
                    </a:p>
                    <a:p>
                      <a:r>
                        <a:rPr lang="en-US" altLang="ko-KR" sz="1000" dirty="0" smtClean="0"/>
                        <a:t>                S.LOTA04 AS ALOTA04,</a:t>
                      </a:r>
                    </a:p>
                    <a:p>
                      <a:r>
                        <a:rPr lang="en-US" altLang="ko-KR" sz="1000" dirty="0" smtClean="0"/>
                        <a:t>                S.LOTA05 AS ALOTA05,</a:t>
                      </a:r>
                    </a:p>
                    <a:p>
                      <a:r>
                        <a:rPr lang="en-US" altLang="ko-KR" sz="1000" dirty="0" smtClean="0"/>
                        <a:t>                S.LOTA06 AS ALOTA06,</a:t>
                      </a:r>
                    </a:p>
                    <a:p>
                      <a:r>
                        <a:rPr lang="en-US" altLang="ko-KR" sz="1000" dirty="0" smtClean="0"/>
                        <a:t>                S.LOTA07 AS ALOTA07,</a:t>
                      </a:r>
                    </a:p>
                    <a:p>
                      <a:r>
                        <a:rPr lang="en-US" altLang="ko-KR" sz="1000" dirty="0" smtClean="0"/>
                        <a:t>                S.LOTA08 AS ALOTA08,</a:t>
                      </a:r>
                    </a:p>
                    <a:p>
                      <a:r>
                        <a:rPr lang="en-US" altLang="ko-KR" sz="1000" dirty="0" smtClean="0"/>
                        <a:t>                S.LOTA09 AS ALOTA09,</a:t>
                      </a:r>
                    </a:p>
                    <a:p>
                      <a:r>
                        <a:rPr lang="en-US" altLang="ko-KR" sz="1000" dirty="0" smtClean="0"/>
                        <a:t>                S.LOTA10 AS ALOTA10,</a:t>
                      </a:r>
                    </a:p>
                    <a:p>
                      <a:r>
                        <a:rPr lang="en-US" altLang="ko-KR" sz="1000" dirty="0" smtClean="0"/>
                        <a:t>                S.LOTA11 AS ALOTA11,</a:t>
                      </a:r>
                    </a:p>
                    <a:p>
                      <a:r>
                        <a:rPr lang="en-US" altLang="ko-KR" sz="1000" dirty="0" smtClean="0"/>
                        <a:t>                S.LOTA12 AS ALOTA12,</a:t>
                      </a:r>
                    </a:p>
                    <a:p>
                      <a:r>
                        <a:rPr lang="en-US" altLang="ko-KR" sz="1000" dirty="0" smtClean="0"/>
                        <a:t>                S.LOTA13 AS ALOTA13,</a:t>
                      </a:r>
                    </a:p>
                    <a:p>
                      <a:r>
                        <a:rPr lang="en-US" altLang="ko-KR" sz="1000" dirty="0" smtClean="0"/>
                        <a:t>                S.LOTA14 AS ALOTA14,</a:t>
                      </a:r>
                    </a:p>
                    <a:p>
                      <a:r>
                        <a:rPr lang="en-US" altLang="ko-KR" sz="1000" dirty="0" smtClean="0"/>
                        <a:t>                S.LOTA15 AS ALOTA15,</a:t>
                      </a:r>
                    </a:p>
                    <a:p>
                      <a:r>
                        <a:rPr lang="en-US" altLang="ko-KR" sz="1000" dirty="0" smtClean="0"/>
                        <a:t>                S.LOTA16 AS ALOTA16,</a:t>
                      </a:r>
                    </a:p>
                    <a:p>
                      <a:r>
                        <a:rPr lang="en-US" altLang="ko-KR" sz="1000" dirty="0" smtClean="0"/>
                        <a:t>                S.LOTA17 AS ALOTA17,</a:t>
                      </a:r>
                    </a:p>
                    <a:p>
                      <a:r>
                        <a:rPr lang="en-US" altLang="ko-KR" sz="1000" dirty="0" smtClean="0"/>
                        <a:t>                S.LOTA18 AS ALOTA18,</a:t>
                      </a:r>
                    </a:p>
                    <a:p>
                      <a:r>
                        <a:rPr lang="en-US" altLang="ko-KR" sz="1000" dirty="0" smtClean="0"/>
                        <a:t>                S.LOTA19 AS ALOTA19,</a:t>
                      </a:r>
                    </a:p>
                    <a:p>
                      <a:r>
                        <a:rPr lang="en-US" altLang="ko-KR" sz="1000" dirty="0" smtClean="0"/>
                        <a:t>                S.LOTA20 AS ALOTA20,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LOCMA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546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99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 ' ' AS ALOTNUM,</a:t>
                      </a:r>
                    </a:p>
                    <a:p>
                      <a:r>
                        <a:rPr lang="en-US" altLang="ko-KR" sz="1000" dirty="0" smtClean="0"/>
                        <a:t>                S.MEASKY AS AMEASKY,</a:t>
                      </a:r>
                    </a:p>
                    <a:p>
                      <a:r>
                        <a:rPr lang="en-US" altLang="ko-KR" sz="1000" dirty="0" smtClean="0"/>
                        <a:t>                M.NETWGT AS ANETWGT, </a:t>
                      </a:r>
                    </a:p>
                    <a:p>
                      <a:r>
                        <a:rPr lang="en-US" altLang="ko-KR" sz="1000" dirty="0" smtClean="0"/>
                        <a:t>                S.OWNRKY AS AOWNRKY,</a:t>
                      </a:r>
                    </a:p>
                    <a:p>
                      <a:r>
                        <a:rPr lang="en-US" altLang="ko-KR" sz="1000" dirty="0" smtClean="0"/>
                        <a:t>                S.PACKID AS APACKID,</a:t>
                      </a:r>
                    </a:p>
                    <a:p>
                      <a:r>
                        <a:rPr lang="en-US" altLang="ko-KR" sz="1000" dirty="0" smtClean="0"/>
                        <a:t>                S.QTSIWH AS AQTADJU,</a:t>
                      </a:r>
                    </a:p>
                    <a:p>
                      <a:r>
                        <a:rPr lang="en-US" altLang="ko-KR" sz="1000" dirty="0" smtClean="0"/>
                        <a:t>                S.QTSBLK AS AQTBLKD,</a:t>
                      </a:r>
                    </a:p>
                    <a:p>
                      <a:r>
                        <a:rPr lang="en-US" altLang="ko-KR" sz="1000" dirty="0" smtClean="0"/>
                        <a:t>                S.QTPUOM AS AQTPUOM,</a:t>
                      </a:r>
                    </a:p>
                    <a:p>
                      <a:r>
                        <a:rPr lang="en-US" altLang="ko-KR" sz="1000" dirty="0" smtClean="0"/>
                        <a:t>                S.QTYUOM AS AQTYUOM,</a:t>
                      </a:r>
                    </a:p>
                    <a:p>
                      <a:r>
                        <a:rPr lang="en-US" altLang="ko-KR" sz="1000" dirty="0" smtClean="0"/>
                        <a:t>                S.AREAKY,</a:t>
                      </a:r>
                    </a:p>
                    <a:p>
                      <a:r>
                        <a:rPr lang="en-US" altLang="ko-KR" sz="1000" dirty="0" smtClean="0"/>
                        <a:t>                ' ' AS ARSNADJ,</a:t>
                      </a:r>
                    </a:p>
                    <a:p>
                      <a:r>
                        <a:rPr lang="en-US" altLang="ko-KR" sz="1000" dirty="0" smtClean="0"/>
                        <a:t>                S.SECTID AS ASECTID,</a:t>
                      </a:r>
                    </a:p>
                    <a:p>
                      <a:r>
                        <a:rPr lang="en-US" altLang="ko-KR" sz="1000" dirty="0" smtClean="0"/>
                        <a:t>                S.ASKU01,</a:t>
                      </a:r>
                    </a:p>
                    <a:p>
                      <a:r>
                        <a:rPr lang="en-US" altLang="ko-KR" sz="1000" dirty="0" smtClean="0"/>
                        <a:t>                S.ASKU02,</a:t>
                      </a:r>
                    </a:p>
                    <a:p>
                      <a:r>
                        <a:rPr lang="en-US" altLang="ko-KR" sz="1000" dirty="0" smtClean="0"/>
                        <a:t>                M.ASKU03,</a:t>
                      </a:r>
                    </a:p>
                    <a:p>
                      <a:r>
                        <a:rPr lang="en-US" altLang="ko-KR" sz="1000" dirty="0" smtClean="0"/>
                        <a:t>                S.ASKU04,</a:t>
                      </a:r>
                    </a:p>
                    <a:p>
                      <a:r>
                        <a:rPr lang="en-US" altLang="ko-KR" sz="1000" dirty="0" smtClean="0"/>
                        <a:t>                S.ASKU05,</a:t>
                      </a:r>
                    </a:p>
                    <a:p>
                      <a:r>
                        <a:rPr lang="en-US" altLang="ko-KR" sz="1000" dirty="0" smtClean="0"/>
                        <a:t>                S.SKUG01 AS ASKUG01,</a:t>
                      </a:r>
                    </a:p>
                    <a:p>
                      <a:r>
                        <a:rPr lang="en-US" altLang="ko-KR" sz="1000" dirty="0" smtClean="0"/>
                        <a:t>                S.SKUG02 AS ASKUG02,</a:t>
                      </a:r>
                    </a:p>
                    <a:p>
                      <a:r>
                        <a:rPr lang="en-US" altLang="ko-KR" sz="1000" dirty="0" smtClean="0"/>
                        <a:t>                S.SKUG03 AS ASKUG03,</a:t>
                      </a:r>
                    </a:p>
                    <a:p>
                      <a:r>
                        <a:rPr lang="en-US" altLang="ko-KR" sz="1000" dirty="0" smtClean="0"/>
                        <a:t>                S.SKUG04 AS ASKUG04,</a:t>
                      </a:r>
                    </a:p>
                    <a:p>
                      <a:r>
                        <a:rPr lang="en-US" altLang="ko-KR" sz="1000" dirty="0" smtClean="0"/>
                        <a:t>                S.SKUG05 AS ASKUG05, </a:t>
                      </a:r>
                    </a:p>
                    <a:p>
                      <a:r>
                        <a:rPr lang="en-US" altLang="ko-KR" sz="1000" dirty="0" smtClean="0"/>
                        <a:t>                S.SKUKEY AS ASKUKEY,</a:t>
                      </a:r>
                    </a:p>
                    <a:p>
                      <a:r>
                        <a:rPr lang="en-US" altLang="ko-KR" sz="1000" dirty="0" smtClean="0"/>
                        <a:t>                S.ASNDIT,</a:t>
                      </a:r>
                    </a:p>
                    <a:p>
                      <a:r>
                        <a:rPr lang="en-US" altLang="ko-KR" sz="1000" dirty="0" smtClean="0"/>
                        <a:t>                S.ASNDKY,</a:t>
                      </a:r>
                    </a:p>
                    <a:p>
                      <a:r>
                        <a:rPr lang="en-US" altLang="ko-KR" sz="1000" dirty="0" smtClean="0"/>
                        <a:t>                ' ' AS ASTOKKY,</a:t>
                      </a:r>
                    </a:p>
                    <a:p>
                      <a:r>
                        <a:rPr lang="en-US" altLang="ko-KR" sz="1000" dirty="0" smtClean="0"/>
                        <a:t>                S.TRNUID AS ATRNUID,</a:t>
                      </a:r>
                    </a:p>
                    <a:p>
                      <a:r>
                        <a:rPr lang="en-US" altLang="ko-KR" sz="1000" dirty="0" smtClean="0"/>
                        <a:t>                S.TRUNTY AS ATRUNTY,</a:t>
                      </a:r>
                    </a:p>
                    <a:p>
                      <a:r>
                        <a:rPr lang="en-US" altLang="ko-KR" sz="1000" dirty="0" smtClean="0"/>
                        <a:t>                S.UOMKEY AS AUOMKEY,</a:t>
                      </a:r>
                    </a:p>
                    <a:p>
                      <a:r>
                        <a:rPr lang="en-US" altLang="ko-KR" sz="1000" dirty="0" smtClean="0"/>
                        <a:t>                S.AWMSNO,</a:t>
                      </a:r>
                    </a:p>
                    <a:p>
                      <a:r>
                        <a:rPr lang="en-US" altLang="ko-KR" sz="1000" dirty="0" smtClean="0"/>
                        <a:t>                M.BATMNG,</a:t>
                      </a:r>
                    </a:p>
                    <a:p>
                      <a:r>
                        <a:rPr lang="en-US" altLang="ko-KR" sz="1000" dirty="0" smtClean="0"/>
                        <a:t>                S.CAPACT,</a:t>
                      </a:r>
                    </a:p>
                    <a:p>
                      <a:r>
                        <a:rPr lang="en-US" altLang="ko-KR" sz="1000" dirty="0" smtClean="0"/>
                        <a:t>                S.CREDAT,</a:t>
                      </a:r>
                    </a:p>
                    <a:p>
                      <a:r>
                        <a:rPr lang="en-US" altLang="ko-KR" sz="1000" dirty="0" smtClean="0"/>
                        <a:t>                S.CRETIM,</a:t>
                      </a:r>
                    </a:p>
                    <a:p>
                      <a:r>
                        <a:rPr lang="en-US" altLang="ko-KR" sz="1000" dirty="0" smtClean="0"/>
                        <a:t>                S.CREUSR,</a:t>
                      </a:r>
                    </a:p>
                    <a:p>
                      <a:r>
                        <a:rPr lang="en-US" altLang="ko-KR" sz="1000" dirty="0" smtClean="0"/>
                        <a:t>                S.CUBICM,</a:t>
                      </a:r>
                    </a:p>
                    <a:p>
                      <a:r>
                        <a:rPr lang="en-US" altLang="ko-KR" sz="1000" dirty="0" smtClean="0"/>
                        <a:t>                S.DESC01,</a:t>
                      </a:r>
                    </a:p>
                    <a:p>
                      <a:r>
                        <a:rPr lang="en-US" altLang="ko-KR" sz="1000" dirty="0" smtClean="0"/>
                        <a:t>                S.DESC02,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LOCMA</a:t>
                      </a:r>
                      <a:endParaRPr lang="ko-KR" altLang="en-US" sz="1100" dirty="0" smtClean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26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990" cy="6359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 S.DUOMKY,</a:t>
                      </a:r>
                    </a:p>
                    <a:p>
                      <a:r>
                        <a:rPr lang="en-US" altLang="ko-KR" sz="1000" dirty="0" smtClean="0"/>
                        <a:t>                S.EANCOD,</a:t>
                      </a:r>
                    </a:p>
                    <a:p>
                      <a:r>
                        <a:rPr lang="en-US" altLang="ko-KR" sz="1000" dirty="0" smtClean="0"/>
                        <a:t>                S.GRSWGT,</a:t>
                      </a:r>
                    </a:p>
                    <a:p>
                      <a:r>
                        <a:rPr lang="en-US" altLang="ko-KR" sz="1000" dirty="0" smtClean="0"/>
                        <a:t>                S.GTINCD,</a:t>
                      </a:r>
                    </a:p>
                    <a:p>
                      <a:r>
                        <a:rPr lang="en-US" altLang="ko-KR" sz="1000" dirty="0" smtClean="0"/>
                        <a:t>                S.HEIGHT,</a:t>
                      </a:r>
                    </a:p>
                    <a:p>
                      <a:r>
                        <a:rPr lang="en-US" altLang="ko-KR" sz="1000" dirty="0" smtClean="0"/>
                        <a:t>                S.LENGTH,</a:t>
                      </a:r>
                    </a:p>
                    <a:p>
                      <a:r>
                        <a:rPr lang="en-US" altLang="ko-KR" sz="1000" dirty="0" smtClean="0"/>
                        <a:t>                S.LOCAKY,</a:t>
                      </a:r>
                    </a:p>
                    <a:p>
                      <a:r>
                        <a:rPr lang="en-US" altLang="ko-KR" sz="1000" dirty="0" smtClean="0"/>
                        <a:t>                S.LOTA01,</a:t>
                      </a:r>
                    </a:p>
                    <a:p>
                      <a:r>
                        <a:rPr lang="en-US" altLang="ko-KR" sz="1000" dirty="0" smtClean="0"/>
                        <a:t>                S.LOTA02,</a:t>
                      </a:r>
                    </a:p>
                    <a:p>
                      <a:r>
                        <a:rPr lang="en-US" altLang="ko-KR" sz="1000" dirty="0" smtClean="0"/>
                        <a:t>                S.LOTA03,</a:t>
                      </a:r>
                    </a:p>
                    <a:p>
                      <a:r>
                        <a:rPr lang="en-US" altLang="ko-KR" sz="1000" dirty="0" smtClean="0"/>
                        <a:t>                S.LOTA04,</a:t>
                      </a:r>
                    </a:p>
                    <a:p>
                      <a:r>
                        <a:rPr lang="en-US" altLang="ko-KR" sz="1000" dirty="0" smtClean="0"/>
                        <a:t>                S.LOTA05,</a:t>
                      </a:r>
                    </a:p>
                    <a:p>
                      <a:r>
                        <a:rPr lang="en-US" altLang="ko-KR" sz="1000" dirty="0" smtClean="0"/>
                        <a:t>                S.LOTA06,</a:t>
                      </a:r>
                    </a:p>
                    <a:p>
                      <a:r>
                        <a:rPr lang="en-US" altLang="ko-KR" sz="1000" dirty="0" smtClean="0"/>
                        <a:t>                S.LOTA07,</a:t>
                      </a:r>
                    </a:p>
                    <a:p>
                      <a:r>
                        <a:rPr lang="en-US" altLang="ko-KR" sz="1000" dirty="0" smtClean="0"/>
                        <a:t>                S.LOTA08,</a:t>
                      </a:r>
                    </a:p>
                    <a:p>
                      <a:r>
                        <a:rPr lang="en-US" altLang="ko-KR" sz="1000" dirty="0" smtClean="0"/>
                        <a:t>                S.LOTA09,</a:t>
                      </a:r>
                    </a:p>
                    <a:p>
                      <a:r>
                        <a:rPr lang="en-US" altLang="ko-KR" sz="1000" dirty="0" smtClean="0"/>
                        <a:t>                S.LOTA10,</a:t>
                      </a:r>
                    </a:p>
                    <a:p>
                      <a:r>
                        <a:rPr lang="en-US" altLang="ko-KR" sz="1000" dirty="0" smtClean="0"/>
                        <a:t>                S.LOTA11,</a:t>
                      </a:r>
                    </a:p>
                    <a:p>
                      <a:r>
                        <a:rPr lang="en-US" altLang="ko-KR" sz="1000" dirty="0" smtClean="0"/>
                        <a:t>                S.LOTA12,</a:t>
                      </a:r>
                    </a:p>
                    <a:p>
                      <a:r>
                        <a:rPr lang="en-US" altLang="ko-KR" sz="1000" dirty="0" smtClean="0"/>
                        <a:t>                S.LOTA13,</a:t>
                      </a:r>
                    </a:p>
                    <a:p>
                      <a:r>
                        <a:rPr lang="en-US" altLang="ko-KR" sz="1000" dirty="0" smtClean="0"/>
                        <a:t>                S.LOTA14,</a:t>
                      </a:r>
                    </a:p>
                    <a:p>
                      <a:r>
                        <a:rPr lang="en-US" altLang="ko-KR" sz="1000" dirty="0" smtClean="0"/>
                        <a:t>                S.LOTA15,</a:t>
                      </a:r>
                    </a:p>
                    <a:p>
                      <a:r>
                        <a:rPr lang="en-US" altLang="ko-KR" sz="1000" dirty="0" smtClean="0"/>
                        <a:t>                S.LOTA16,</a:t>
                      </a:r>
                    </a:p>
                    <a:p>
                      <a:r>
                        <a:rPr lang="en-US" altLang="ko-KR" sz="1000" dirty="0" smtClean="0"/>
                        <a:t>                S.LOTA17,</a:t>
                      </a:r>
                    </a:p>
                    <a:p>
                      <a:r>
                        <a:rPr lang="en-US" altLang="ko-KR" sz="1000" dirty="0" smtClean="0"/>
                        <a:t>                S.LOTA18,</a:t>
                      </a:r>
                    </a:p>
                    <a:p>
                      <a:r>
                        <a:rPr lang="en-US" altLang="ko-KR" sz="1000" dirty="0" smtClean="0"/>
                        <a:t>                S.LOTA19,</a:t>
                      </a:r>
                    </a:p>
                    <a:p>
                      <a:r>
                        <a:rPr lang="en-US" altLang="ko-KR" sz="1000" dirty="0" smtClean="0"/>
                        <a:t>                S.LOTA20,</a:t>
                      </a:r>
                    </a:p>
                    <a:p>
                      <a:r>
                        <a:rPr lang="en-US" altLang="ko-KR" sz="1000" dirty="0" smtClean="0"/>
                        <a:t>                S.LOTNUM,</a:t>
                      </a:r>
                    </a:p>
                    <a:p>
                      <a:r>
                        <a:rPr lang="en-US" altLang="ko-KR" sz="1000" dirty="0" smtClean="0"/>
                        <a:t>                S.MEASKY,</a:t>
                      </a:r>
                    </a:p>
                    <a:p>
                      <a:r>
                        <a:rPr lang="en-US" altLang="ko-KR" sz="1000" dirty="0" smtClean="0"/>
                        <a:t>                S.NETWGT,</a:t>
                      </a:r>
                    </a:p>
                    <a:p>
                      <a:r>
                        <a:rPr lang="en-US" altLang="ko-KR" sz="1000" dirty="0" smtClean="0"/>
                        <a:t>                S.OWNRKY,</a:t>
                      </a:r>
                    </a:p>
                    <a:p>
                      <a:r>
                        <a:rPr lang="en-US" altLang="ko-KR" sz="1000" dirty="0" smtClean="0"/>
                        <a:t>                S.PACKID,</a:t>
                      </a:r>
                    </a:p>
                    <a:p>
                      <a:r>
                        <a:rPr lang="en-US" altLang="ko-KR" sz="1000" dirty="0" smtClean="0"/>
                        <a:t>                '0' AS QTADJU,</a:t>
                      </a:r>
                    </a:p>
                    <a:p>
                      <a:r>
                        <a:rPr lang="en-US" altLang="ko-KR" sz="1000" dirty="0" smtClean="0"/>
                        <a:t>                '0' AS QTBLKD,</a:t>
                      </a:r>
                    </a:p>
                    <a:p>
                      <a:r>
                        <a:rPr lang="en-US" altLang="ko-KR" sz="1000" dirty="0" smtClean="0"/>
                        <a:t>                S.QTDUOM,</a:t>
                      </a:r>
                    </a:p>
                    <a:p>
                      <a:r>
                        <a:rPr lang="en-US" altLang="ko-KR" sz="1000" dirty="0" smtClean="0"/>
                        <a:t>                S.QTPUOM,</a:t>
                      </a:r>
                    </a:p>
                    <a:p>
                      <a:r>
                        <a:rPr lang="en-US" altLang="ko-KR" sz="1000" dirty="0" smtClean="0"/>
                        <a:t>                S.QTSBLK,</a:t>
                      </a:r>
                    </a:p>
                    <a:p>
                      <a:r>
                        <a:rPr lang="en-US" altLang="ko-KR" sz="1000" dirty="0" smtClean="0"/>
                        <a:t>                S.QTSIWH,</a:t>
                      </a:r>
                    </a:p>
                    <a:p>
                      <a:r>
                        <a:rPr lang="en-US" altLang="ko-KR" sz="1000" dirty="0" smtClean="0"/>
                        <a:t>                S.QTYUOM,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LOCMA</a:t>
                      </a:r>
                      <a:endParaRPr lang="ko-KR" altLang="en-US" sz="1100" dirty="0" smtClean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0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990" cy="6359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 S.REFCAT,</a:t>
                      </a:r>
                    </a:p>
                    <a:p>
                      <a:r>
                        <a:rPr lang="en-US" altLang="ko-KR" sz="1000" dirty="0" smtClean="0"/>
                        <a:t>                S.REFDAT,</a:t>
                      </a:r>
                    </a:p>
                    <a:p>
                      <a:r>
                        <a:rPr lang="en-US" altLang="ko-KR" sz="1000" dirty="0" smtClean="0"/>
                        <a:t>                S.REFDIT,</a:t>
                      </a:r>
                    </a:p>
                    <a:p>
                      <a:r>
                        <a:rPr lang="en-US" altLang="ko-KR" sz="1000" dirty="0" smtClean="0"/>
                        <a:t>                S.REFDKY,</a:t>
                      </a:r>
                    </a:p>
                    <a:p>
                      <a:r>
                        <a:rPr lang="en-US" altLang="ko-KR" sz="1000" dirty="0" smtClean="0"/>
                        <a:t>                S.SADJIT,</a:t>
                      </a:r>
                    </a:p>
                    <a:p>
                      <a:r>
                        <a:rPr lang="en-US" altLang="ko-KR" sz="1000" dirty="0" smtClean="0"/>
                        <a:t>                S.SADJKY,</a:t>
                      </a:r>
                    </a:p>
                    <a:p>
                      <a:r>
                        <a:rPr lang="en-US" altLang="ko-KR" sz="1000" dirty="0" smtClean="0"/>
                        <a:t>                S.SAPSTS,</a:t>
                      </a:r>
                    </a:p>
                    <a:p>
                      <a:r>
                        <a:rPr lang="en-US" altLang="ko-KR" sz="1000" dirty="0" smtClean="0"/>
                        <a:t>                S.SDATBG,</a:t>
                      </a:r>
                    </a:p>
                    <a:p>
                      <a:r>
                        <a:rPr lang="en-US" altLang="ko-KR" sz="1000" dirty="0" smtClean="0"/>
                        <a:t>                S.SEBELN,</a:t>
                      </a:r>
                    </a:p>
                    <a:p>
                      <a:r>
                        <a:rPr lang="en-US" altLang="ko-KR" sz="1000" dirty="0" smtClean="0"/>
                        <a:t>                S.SEBELP,</a:t>
                      </a:r>
                    </a:p>
                    <a:p>
                      <a:r>
                        <a:rPr lang="en-US" altLang="ko-KR" sz="1000" dirty="0" smtClean="0"/>
                        <a:t>                S.SECTID,</a:t>
                      </a:r>
                    </a:p>
                    <a:p>
                      <a:r>
                        <a:rPr lang="en-US" altLang="ko-KR" sz="1000" dirty="0" smtClean="0"/>
                        <a:t>                S.SKUG01,</a:t>
                      </a:r>
                    </a:p>
                    <a:p>
                      <a:r>
                        <a:rPr lang="en-US" altLang="ko-KR" sz="1000" dirty="0" smtClean="0"/>
                        <a:t>                S.SKUG02,</a:t>
                      </a:r>
                    </a:p>
                    <a:p>
                      <a:r>
                        <a:rPr lang="en-US" altLang="ko-KR" sz="1000" dirty="0" smtClean="0"/>
                        <a:t>                S.SKUG03,</a:t>
                      </a:r>
                    </a:p>
                    <a:p>
                      <a:r>
                        <a:rPr lang="en-US" altLang="ko-KR" sz="1000" dirty="0" smtClean="0"/>
                        <a:t>                S.SKUG04,</a:t>
                      </a:r>
                    </a:p>
                    <a:p>
                      <a:r>
                        <a:rPr lang="en-US" altLang="ko-KR" sz="1000" dirty="0" smtClean="0"/>
                        <a:t>                S.SKUG05,</a:t>
                      </a:r>
                    </a:p>
                    <a:p>
                      <a:r>
                        <a:rPr lang="en-US" altLang="ko-KR" sz="1000" dirty="0" smtClean="0"/>
                        <a:t>                S.SKUKEY,</a:t>
                      </a:r>
                    </a:p>
                    <a:p>
                      <a:r>
                        <a:rPr lang="en-US" altLang="ko-KR" sz="1000" dirty="0" smtClean="0"/>
                        <a:t>                S.SLGORT,</a:t>
                      </a:r>
                    </a:p>
                    <a:p>
                      <a:r>
                        <a:rPr lang="en-US" altLang="ko-KR" sz="1000" dirty="0" smtClean="0"/>
                        <a:t>                S.SMANDT,</a:t>
                      </a:r>
                    </a:p>
                    <a:p>
                      <a:r>
                        <a:rPr lang="en-US" altLang="ko-KR" sz="1000" dirty="0" smtClean="0"/>
                        <a:t>                S.SMBLNR,</a:t>
                      </a:r>
                    </a:p>
                    <a:p>
                      <a:r>
                        <a:rPr lang="en-US" altLang="ko-KR" sz="1000" dirty="0" smtClean="0"/>
                        <a:t>                S.SMJAHR,</a:t>
                      </a:r>
                    </a:p>
                    <a:p>
                      <a:r>
                        <a:rPr lang="en-US" altLang="ko-KR" sz="1000" dirty="0" smtClean="0"/>
                        <a:t>                S.SPOSNR,</a:t>
                      </a:r>
                    </a:p>
                    <a:p>
                      <a:r>
                        <a:rPr lang="en-US" altLang="ko-KR" sz="1000" dirty="0" smtClean="0"/>
                        <a:t>                S.SSORIT,</a:t>
                      </a:r>
                    </a:p>
                    <a:p>
                      <a:r>
                        <a:rPr lang="en-US" altLang="ko-KR" sz="1000" dirty="0" smtClean="0"/>
                        <a:t>                S.SSORNU,</a:t>
                      </a:r>
                    </a:p>
                    <a:p>
                      <a:r>
                        <a:rPr lang="en-US" altLang="ko-KR" sz="1000" dirty="0" smtClean="0"/>
                        <a:t>                S.STDLNR,</a:t>
                      </a:r>
                    </a:p>
                    <a:p>
                      <a:r>
                        <a:rPr lang="en-US" altLang="ko-KR" sz="1000" dirty="0" smtClean="0"/>
                        <a:t>                S.STKNUM,</a:t>
                      </a:r>
                    </a:p>
                    <a:p>
                      <a:r>
                        <a:rPr lang="en-US" altLang="ko-KR" sz="1000" dirty="0" smtClean="0"/>
                        <a:t>                S.STOKKY,</a:t>
                      </a:r>
                    </a:p>
                    <a:p>
                      <a:r>
                        <a:rPr lang="en-US" altLang="ko-KR" sz="1000" dirty="0" smtClean="0"/>
                        <a:t>                S.STPNUM,</a:t>
                      </a:r>
                    </a:p>
                    <a:p>
                      <a:r>
                        <a:rPr lang="en-US" altLang="ko-KR" sz="1000" dirty="0" smtClean="0"/>
                        <a:t>                S.STRAID,</a:t>
                      </a:r>
                    </a:p>
                    <a:p>
                      <a:r>
                        <a:rPr lang="en-US" altLang="ko-KR" sz="1000" dirty="0" smtClean="0"/>
                        <a:t>                S.SVBELN,</a:t>
                      </a:r>
                    </a:p>
                    <a:p>
                      <a:r>
                        <a:rPr lang="en-US" altLang="ko-KR" sz="1000" dirty="0" smtClean="0"/>
                        <a:t>                S.SWERKS,</a:t>
                      </a:r>
                    </a:p>
                    <a:p>
                      <a:r>
                        <a:rPr lang="en-US" altLang="ko-KR" sz="1000" dirty="0" smtClean="0"/>
                        <a:t>                S.SXBLNR,</a:t>
                      </a:r>
                    </a:p>
                    <a:p>
                      <a:r>
                        <a:rPr lang="en-US" altLang="ko-KR" sz="1000" dirty="0" smtClean="0"/>
                        <a:t>                S.SZEILE,</a:t>
                      </a:r>
                    </a:p>
                    <a:p>
                      <a:r>
                        <a:rPr lang="en-US" altLang="ko-KR" sz="1000" dirty="0" smtClean="0"/>
                        <a:t>                S.SZMBLNO,</a:t>
                      </a:r>
                    </a:p>
                    <a:p>
                      <a:r>
                        <a:rPr lang="en-US" altLang="ko-KR" sz="1000" dirty="0" smtClean="0"/>
                        <a:t>                S.SZMIPNO,</a:t>
                      </a:r>
                    </a:p>
                    <a:p>
                      <a:r>
                        <a:rPr lang="en-US" altLang="ko-KR" sz="1000" dirty="0" smtClean="0"/>
                        <a:t>                S.TRNUID,</a:t>
                      </a:r>
                    </a:p>
                    <a:p>
                      <a:r>
                        <a:rPr lang="en-US" altLang="ko-KR" sz="1000" dirty="0" smtClean="0"/>
                        <a:t>                S.TRUNTY,</a:t>
                      </a:r>
                    </a:p>
                    <a:p>
                      <a:r>
                        <a:rPr lang="en-US" altLang="ko-KR" sz="1000" dirty="0" smtClean="0"/>
                        <a:t>                S.UOMKEY,</a:t>
                      </a:r>
                    </a:p>
                    <a:p>
                      <a:r>
                        <a:rPr lang="en-US" altLang="ko-KR" sz="1000" dirty="0" smtClean="0"/>
                        <a:t>                NVL((S.QTSIWH - GREATEST(S.QTSALO,S.QTSPMO) - S.QTSBLK),0) AS USEQTY,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LOCMA</a:t>
                      </a:r>
                      <a:endParaRPr lang="ko-KR" altLang="en-US" sz="1100" dirty="0" smtClean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158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99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 S.WGTUNT,</a:t>
                      </a:r>
                    </a:p>
                    <a:p>
                      <a:r>
                        <a:rPr lang="en-US" altLang="ko-KR" sz="1000" dirty="0" smtClean="0"/>
                        <a:t>                S.WIDTHW,</a:t>
                      </a:r>
                    </a:p>
                    <a:p>
                      <a:r>
                        <a:rPr lang="en-US" altLang="ko-KR" sz="1000" dirty="0" smtClean="0"/>
                        <a:t>                S.ZONEKY 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FROM STKKY  S, SKUMA  M, LOTAT  L, LOCMA LC 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 WHERE S.WAREKY = LC.WAREKY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AND S.LOCAKY = LC.LOCAKY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AND S.LOTNUM = L.LOTNUM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AND S.OWNRKY = M.OWNRKY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AND S.SKUKEY = M.SKUKEY</a:t>
                      </a:r>
                    </a:p>
                    <a:p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      AND S.QTSIWH - (S.QTSALO + S.QTSBLK) &gt;0</a:t>
                      </a:r>
                    </a:p>
                    <a:p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      AND S.QTSIWH - (S.QTSPMO + S.QTSBLK) &gt;0</a:t>
                      </a:r>
                    </a:p>
                    <a:p>
                      <a:r>
                        <a:rPr lang="en-US" altLang="ko-KR" sz="1000" dirty="0" smtClean="0"/>
                        <a:t>            AND S.AREAKY NOT IN ('SYS', 'SHP')</a:t>
                      </a:r>
                    </a:p>
                    <a:p>
                      <a:r>
                        <a:rPr lang="en-US" altLang="ko-KR" sz="1000" dirty="0" smtClean="0"/>
                        <a:t>  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	</a:t>
                      </a:r>
                    </a:p>
                    <a:p>
                      <a:r>
                        <a:rPr lang="en-US" altLang="ko-KR" sz="1000" dirty="0" smtClean="0"/>
                        <a:t>	AND S.WAREKY = #WAREKY# </a:t>
                      </a:r>
                    </a:p>
                    <a:p>
                      <a:r>
                        <a:rPr lang="en-US" altLang="ko-KR" sz="1000" dirty="0" smtClean="0"/>
                        <a:t> 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 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="460"&gt;</a:t>
                      </a:r>
                    </a:p>
                    <a:p>
                      <a:r>
                        <a:rPr lang="en-US" altLang="ko-KR" sz="1000" dirty="0" smtClean="0"/>
                        <a:t>  	AND S.LOTA06 = '00'</a:t>
                      </a:r>
                    </a:p>
                    <a:p>
                      <a:r>
                        <a:rPr lang="en-US" altLang="ko-KR" sz="1000" dirty="0" smtClean="0"/>
                        <a:t>      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="465"&gt;</a:t>
                      </a:r>
                    </a:p>
                    <a:p>
                      <a:r>
                        <a:rPr lang="en-US" altLang="ko-KR" sz="1000" dirty="0" smtClean="0"/>
                        <a:t>                    AND S.LOTA06 IN ('10','30')</a:t>
                      </a:r>
                    </a:p>
                    <a:p>
                      <a:r>
                        <a:rPr lang="en-US" altLang="ko-KR" sz="1000" dirty="0" smtClean="0"/>
                        <a:t>      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 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="460"&gt;</a:t>
                      </a:r>
                    </a:p>
                    <a:p>
                      <a:r>
                        <a:rPr lang="en-US" altLang="ko-KR" sz="1000" dirty="0" smtClean="0"/>
                        <a:t>       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="465"&gt;</a:t>
                      </a:r>
                    </a:p>
                    <a:p>
                      <a:r>
                        <a:rPr lang="en-US" altLang="ko-KR" sz="1000" dirty="0" smtClean="0"/>
                        <a:t>                   AND S.LOTA06 = '00'</a:t>
                      </a:r>
                    </a:p>
                    <a:p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  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property="STOKKY"&gt;			</a:t>
                      </a:r>
                    </a:p>
                    <a:p>
                      <a:r>
                        <a:rPr lang="en-US" altLang="ko-KR" sz="1000" baseline="0" dirty="0" smtClean="0"/>
                        <a:t>                   </a:t>
                      </a:r>
                      <a:r>
                        <a:rPr lang="en-US" altLang="ko-KR" sz="1000" dirty="0" smtClean="0"/>
                        <a:t>AND S.STOKKY = #STOKKY# </a:t>
                      </a:r>
                    </a:p>
                    <a:p>
                      <a:r>
                        <a:rPr lang="en-US" altLang="ko-KR" sz="1000" dirty="0" smtClean="0"/>
                        <a:t>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baseline="0" dirty="0" smtClean="0"/>
                        <a:t>                  </a:t>
                      </a:r>
                      <a:r>
                        <a:rPr lang="en-US" altLang="ko-KR" sz="1000" dirty="0" smtClean="0"/>
                        <a:t>$RANGE_SQL$</a:t>
                      </a:r>
                    </a:p>
                    <a:p>
                      <a:r>
                        <a:rPr lang="en-US" altLang="ko-KR" sz="1000" dirty="0" smtClean="0"/>
                        <a:t>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LOCMA</a:t>
                      </a:r>
                      <a:endParaRPr lang="ko-KR" altLang="en-US" sz="1100" dirty="0" smtClean="0"/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7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STKKY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en-US" altLang="ko-KR" sz="1100" baseline="0" dirty="0" smtClean="0"/>
                        <a:t> 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ko-KR" altLang="en-US" sz="110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61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CHNSKUKEY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치환자재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QTBLKD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S/N</a:t>
                      </a:r>
                      <a:r>
                        <a:rPr lang="ko-KR" altLang="en-US" sz="1100" baseline="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01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189385"/>
          <a:ext cx="8928992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MASKU03_1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자재유형</a:t>
                      </a:r>
                      <a:r>
                        <a:rPr lang="en-US" altLang="ko-KR" sz="1100" dirty="0" smtClean="0"/>
                        <a:t>(SKUMA)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0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ADJRSN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조정상세사유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61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88" y="1700808"/>
            <a:ext cx="6055709" cy="374441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0692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</a:t>
                      </a:r>
                      <a:r>
                        <a:rPr lang="en-US" sz="900" kern="100" dirty="0">
                          <a:effectLst/>
                          <a:latin typeface="+mn-lt"/>
                        </a:rPr>
                        <a:t> ID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 SJ04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속성변경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SJ04.jsp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  <a:latin typeface="+mn-lt"/>
                        </a:rPr>
                        <a:t>화면경로</a:t>
                      </a:r>
                      <a:endParaRPr lang="ko-KR" sz="900" kern="10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속성변경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  <a:latin typeface="+mn-lt"/>
                        </a:rPr>
                        <a:t>화면 설명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+mn-ea"/>
                          <a:ea typeface="+mn-ea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        HEAD</a:t>
                      </a:r>
                      <a:r>
                        <a:rPr lang="en-US" altLang="ko-KR" sz="900" kern="100" baseline="0" dirty="0" smtClean="0">
                          <a:effectLst/>
                          <a:latin typeface="+mn-ea"/>
                          <a:ea typeface="+mn-ea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ea"/>
                          <a:ea typeface="+mn-ea"/>
                        </a:rPr>
                        <a:t>재조회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339448" y="2276871"/>
            <a:ext cx="5760640" cy="28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10" name="Rectangular Callout 181"/>
          <p:cNvSpPr/>
          <p:nvPr/>
        </p:nvSpPr>
        <p:spPr>
          <a:xfrm>
            <a:off x="267440" y="2208151"/>
            <a:ext cx="144016" cy="126653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16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792199"/>
              </p:ext>
            </p:extLst>
          </p:nvPr>
        </p:nvGraphicFramePr>
        <p:xfrm>
          <a:off x="107504" y="188640"/>
          <a:ext cx="892899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&lt;select id=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"SJ03L_LIST"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parameterClass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="Map"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DataMap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SADJKY,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ADJUTY,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DOCDAT,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 ' AS ADJSTX,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'400' AS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(SELECT SHORTX FROM DOCCM WHERE DOCCAT = '400') AS DOCCATNM,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(SELECT SHORTX FROM DOCTM WHERE DOCUTY = '410') AS ADJUCANM,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ADJUCA,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DOCTXT,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 '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 ' AS LUSRNM,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INDBZL,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INDARC,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FROM ADJDH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SADJKY = #SADJKY#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  <a:endParaRPr lang="en-US" altLang="ko-KR" sz="10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84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726032"/>
              </p:ext>
            </p:extLst>
          </p:nvPr>
        </p:nvGraphicFramePr>
        <p:xfrm>
          <a:off x="107504" y="260648"/>
          <a:ext cx="8928992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LOCAKY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21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217592"/>
          <a:ext cx="8928992" cy="4680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카테고리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카테고리명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36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88" y="1700808"/>
            <a:ext cx="6055709" cy="374441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45537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SJ04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속성변경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SJ04.jsp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속성변경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    ITEM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재조회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339448" y="3745998"/>
            <a:ext cx="5760640" cy="40308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10" name="Rectangular Callout 181"/>
          <p:cNvSpPr/>
          <p:nvPr/>
        </p:nvSpPr>
        <p:spPr>
          <a:xfrm>
            <a:off x="267440" y="3682671"/>
            <a:ext cx="144016" cy="126653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97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51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id="SJ04M_LIST"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             SADJKY,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SADJIT,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RSNADJ,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STOKKY,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LOTNUM,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LOCAKY,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TRNUID,</a:t>
                      </a:r>
                    </a:p>
                    <a:p>
                      <a:r>
                        <a:rPr lang="en-US" altLang="ko-KR" sz="1000" dirty="0" smtClean="0"/>
                        <a:t>             SECTID,</a:t>
                      </a:r>
                    </a:p>
                    <a:p>
                      <a:r>
                        <a:rPr lang="en-US" altLang="ko-KR" sz="1000" dirty="0" smtClean="0"/>
                        <a:t>             PACKID,</a:t>
                      </a:r>
                    </a:p>
                    <a:p>
                      <a:r>
                        <a:rPr lang="en-US" altLang="ko-KR" sz="1000" dirty="0" smtClean="0"/>
                        <a:t>             QTADJU,</a:t>
                      </a:r>
                    </a:p>
                    <a:p>
                      <a:r>
                        <a:rPr lang="en-US" altLang="ko-KR" sz="1000" dirty="0" smtClean="0"/>
                        <a:t>             QTBLKD,</a:t>
                      </a:r>
                    </a:p>
                    <a:p>
                      <a:r>
                        <a:rPr lang="en-US" altLang="ko-KR" sz="1000" dirty="0" smtClean="0"/>
                        <a:t>             QTYUOM,</a:t>
                      </a:r>
                    </a:p>
                    <a:p>
                      <a:r>
                        <a:rPr lang="en-US" altLang="ko-KR" sz="1000" dirty="0" smtClean="0"/>
                        <a:t>             TRUNTY,</a:t>
                      </a:r>
                    </a:p>
                    <a:p>
                      <a:r>
                        <a:rPr lang="en-US" altLang="ko-KR" sz="1000" dirty="0" smtClean="0"/>
                        <a:t>             MEASKY,</a:t>
                      </a:r>
                    </a:p>
                    <a:p>
                      <a:r>
                        <a:rPr lang="en-US" altLang="ko-KR" sz="1000" dirty="0" smtClean="0"/>
                        <a:t>             UOMKEY,</a:t>
                      </a:r>
                    </a:p>
                    <a:p>
                      <a:r>
                        <a:rPr lang="en-US" altLang="ko-KR" sz="1000" dirty="0" smtClean="0"/>
                        <a:t>             QTPUOM,</a:t>
                      </a:r>
                    </a:p>
                    <a:p>
                      <a:r>
                        <a:rPr lang="en-US" altLang="ko-KR" sz="1000" dirty="0" smtClean="0"/>
                        <a:t>             DUOMKY,</a:t>
                      </a:r>
                    </a:p>
                    <a:p>
                      <a:r>
                        <a:rPr lang="en-US" altLang="ko-KR" sz="1000" dirty="0" smtClean="0"/>
                        <a:t>             QTDUOM,</a:t>
                      </a:r>
                    </a:p>
                    <a:p>
                      <a:r>
                        <a:rPr lang="en-US" altLang="ko-KR" sz="1000" dirty="0" smtClean="0"/>
                        <a:t>             SUBSIT,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SUBSFL,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REFDKY,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REFDIT,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REFCAT,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OWNRKY,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SKUKEY,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LOTA01,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LOTA02,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LOTA03,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LOTA04,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LOTA05,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LOTA06,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LOTA07,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LOTA08,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LOTA09,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LOTA10,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LOTA11,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LOTA12,</a:t>
                      </a:r>
                    </a:p>
                    <a:p>
                      <a:r>
                        <a:rPr lang="en-US" altLang="ko-KR" sz="1000" dirty="0" smtClean="0"/>
                        <a:t>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66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      LOTA13,</a:t>
                      </a:r>
                    </a:p>
                    <a:p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 LOTA14,</a:t>
                      </a:r>
                    </a:p>
                    <a:p>
                      <a:r>
                        <a:rPr lang="en-US" altLang="ko-KR" sz="1000" dirty="0" smtClean="0"/>
                        <a:t>	 LOTA15,</a:t>
                      </a:r>
                    </a:p>
                    <a:p>
                      <a:r>
                        <a:rPr lang="en-US" altLang="ko-KR" sz="1000" dirty="0" smtClean="0"/>
                        <a:t>	 LOTA16,</a:t>
                      </a:r>
                    </a:p>
                    <a:p>
                      <a:r>
                        <a:rPr lang="en-US" altLang="ko-KR" sz="1000" dirty="0" smtClean="0"/>
                        <a:t>	 LOTA17,</a:t>
                      </a:r>
                    </a:p>
                    <a:p>
                      <a:r>
                        <a:rPr lang="en-US" altLang="ko-KR" sz="1000" dirty="0" smtClean="0"/>
                        <a:t>	 LOTA18,</a:t>
                      </a:r>
                    </a:p>
                    <a:p>
                      <a:r>
                        <a:rPr lang="en-US" altLang="ko-KR" sz="1000" dirty="0" smtClean="0"/>
                        <a:t>	 LOTA19,</a:t>
                      </a:r>
                    </a:p>
                    <a:p>
                      <a:r>
                        <a:rPr lang="en-US" altLang="ko-KR" sz="1000" dirty="0" smtClean="0"/>
                        <a:t>	 LOTA20,</a:t>
                      </a:r>
                    </a:p>
                    <a:p>
                      <a:r>
                        <a:rPr lang="en-US" altLang="ko-KR" sz="1000" dirty="0" smtClean="0"/>
                        <a:t>	 AWMSNO,</a:t>
                      </a:r>
                    </a:p>
                    <a:p>
                      <a:r>
                        <a:rPr lang="en-US" altLang="ko-KR" sz="1000" dirty="0" smtClean="0"/>
                        <a:t>	 AREAKY,</a:t>
                      </a:r>
                    </a:p>
                    <a:p>
                      <a:r>
                        <a:rPr lang="en-US" altLang="ko-KR" sz="1000" dirty="0" smtClean="0"/>
                        <a:t>	 DESC01,</a:t>
                      </a:r>
                    </a:p>
                    <a:p>
                      <a:r>
                        <a:rPr lang="en-US" altLang="ko-KR" sz="1000" dirty="0" smtClean="0"/>
                        <a:t>	 DESC02,</a:t>
                      </a:r>
                    </a:p>
                    <a:p>
                      <a:r>
                        <a:rPr lang="en-US" altLang="ko-KR" sz="1000" dirty="0" smtClean="0"/>
                        <a:t>	 ASKU01,</a:t>
                      </a:r>
                    </a:p>
                    <a:p>
                      <a:r>
                        <a:rPr lang="en-US" altLang="ko-KR" sz="1000" dirty="0" smtClean="0"/>
                        <a:t>	 ASKU02,</a:t>
                      </a:r>
                    </a:p>
                    <a:p>
                      <a:r>
                        <a:rPr lang="en-US" altLang="ko-KR" sz="1000" dirty="0" smtClean="0"/>
                        <a:t>	 ASKU03,</a:t>
                      </a:r>
                    </a:p>
                    <a:p>
                      <a:r>
                        <a:rPr lang="en-US" altLang="ko-KR" sz="1000" dirty="0" smtClean="0"/>
                        <a:t>	 ASKU04,</a:t>
                      </a:r>
                    </a:p>
                    <a:p>
                      <a:r>
                        <a:rPr lang="en-US" altLang="ko-KR" sz="1000" dirty="0" smtClean="0"/>
                        <a:t>	 ASKU05,</a:t>
                      </a:r>
                    </a:p>
                    <a:p>
                      <a:r>
                        <a:rPr lang="en-US" altLang="ko-KR" sz="1000" dirty="0" smtClean="0"/>
                        <a:t>	 EANCOD,</a:t>
                      </a:r>
                    </a:p>
                    <a:p>
                      <a:r>
                        <a:rPr lang="en-US" altLang="ko-KR" sz="1000" dirty="0" smtClean="0"/>
                        <a:t>	 GTINCD,</a:t>
                      </a:r>
                    </a:p>
                    <a:p>
                      <a:r>
                        <a:rPr lang="en-US" altLang="ko-KR" sz="1000" dirty="0" smtClean="0"/>
                        <a:t>	 SKUG01,</a:t>
                      </a:r>
                    </a:p>
                    <a:p>
                      <a:r>
                        <a:rPr lang="en-US" altLang="ko-KR" sz="1000" dirty="0" smtClean="0"/>
                        <a:t>	 SKUG02,</a:t>
                      </a:r>
                    </a:p>
                    <a:p>
                      <a:r>
                        <a:rPr lang="en-US" altLang="ko-KR" sz="1000" dirty="0" smtClean="0"/>
                        <a:t>	 SKUG03,</a:t>
                      </a:r>
                    </a:p>
                    <a:p>
                      <a:r>
                        <a:rPr lang="en-US" altLang="ko-KR" sz="1000" dirty="0" smtClean="0"/>
                        <a:t>	 SKUG04,</a:t>
                      </a:r>
                    </a:p>
                    <a:p>
                      <a:r>
                        <a:rPr lang="en-US" altLang="ko-KR" sz="1000" dirty="0" smtClean="0"/>
                        <a:t>	 SKUG05,</a:t>
                      </a:r>
                    </a:p>
                    <a:p>
                      <a:r>
                        <a:rPr lang="en-US" altLang="ko-KR" sz="1000" dirty="0" smtClean="0"/>
                        <a:t>	 GRSWGT,</a:t>
                      </a:r>
                    </a:p>
                    <a:p>
                      <a:r>
                        <a:rPr lang="en-US" altLang="ko-KR" sz="1000" dirty="0" smtClean="0"/>
                        <a:t>	 NETWGT,</a:t>
                      </a:r>
                    </a:p>
                    <a:p>
                      <a:r>
                        <a:rPr lang="en-US" altLang="ko-KR" sz="1000" dirty="0" smtClean="0"/>
                        <a:t>	 WGTUNT,</a:t>
                      </a:r>
                    </a:p>
                    <a:p>
                      <a:r>
                        <a:rPr lang="en-US" altLang="ko-KR" sz="1000" dirty="0" smtClean="0"/>
                        <a:t>	 LENGTH,</a:t>
                      </a:r>
                    </a:p>
                    <a:p>
                      <a:r>
                        <a:rPr lang="en-US" altLang="ko-KR" sz="1000" dirty="0" smtClean="0"/>
                        <a:t>	 WIDTHW,</a:t>
                      </a:r>
                    </a:p>
                    <a:p>
                      <a:r>
                        <a:rPr lang="en-US" altLang="ko-KR" sz="1000" dirty="0" smtClean="0"/>
                        <a:t>	 HEIGHT,</a:t>
                      </a:r>
                    </a:p>
                    <a:p>
                      <a:r>
                        <a:rPr lang="en-US" altLang="ko-KR" sz="1000" dirty="0" smtClean="0"/>
                        <a:t>	 CUBICM,</a:t>
                      </a:r>
                    </a:p>
                    <a:p>
                      <a:r>
                        <a:rPr lang="en-US" altLang="ko-KR" sz="1000" dirty="0" smtClean="0"/>
                        <a:t>	 CAPACT,</a:t>
                      </a:r>
                    </a:p>
                    <a:p>
                      <a:r>
                        <a:rPr lang="en-US" altLang="ko-KR" sz="1000" dirty="0" smtClean="0"/>
                        <a:t>	 WORKID,</a:t>
                      </a:r>
                    </a:p>
                    <a:p>
                      <a:r>
                        <a:rPr lang="en-US" altLang="ko-KR" sz="1000" dirty="0" smtClean="0"/>
                        <a:t>	 WORKNM,</a:t>
                      </a:r>
                    </a:p>
                    <a:p>
                      <a:r>
                        <a:rPr lang="en-US" altLang="ko-KR" sz="1000" dirty="0" smtClean="0"/>
                        <a:t>	 HHTTID,</a:t>
                      </a:r>
                    </a:p>
                    <a:p>
                      <a:r>
                        <a:rPr lang="en-US" altLang="ko-KR" sz="1000" dirty="0" smtClean="0"/>
                        <a:t>	 SMANDT,</a:t>
                      </a:r>
                    </a:p>
                    <a:p>
                      <a:r>
                        <a:rPr lang="en-US" altLang="ko-KR" sz="1000" dirty="0" smtClean="0"/>
                        <a:t>	 SEBELN,</a:t>
                      </a:r>
                    </a:p>
                    <a:p>
                      <a:r>
                        <a:rPr lang="en-US" altLang="ko-KR" sz="1000" dirty="0" smtClean="0"/>
                        <a:t>	 SEBELP,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814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59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SZMBLNO,</a:t>
                      </a:r>
                    </a:p>
                    <a:p>
                      <a:r>
                        <a:rPr lang="en-US" altLang="ko-KR" sz="1000" dirty="0" smtClean="0"/>
                        <a:t>	 SZMIPNO,</a:t>
                      </a:r>
                    </a:p>
                    <a:p>
                      <a:r>
                        <a:rPr lang="en-US" altLang="ko-KR" sz="1000" dirty="0" smtClean="0"/>
                        <a:t>	 STRAID,</a:t>
                      </a:r>
                    </a:p>
                    <a:p>
                      <a:r>
                        <a:rPr lang="en-US" altLang="ko-KR" sz="1000" dirty="0" smtClean="0"/>
                        <a:t>	 SVBELN,</a:t>
                      </a:r>
                    </a:p>
                    <a:p>
                      <a:r>
                        <a:rPr lang="en-US" altLang="ko-KR" sz="1000" dirty="0" smtClean="0"/>
                        <a:t>	 SPOSNR,</a:t>
                      </a:r>
                    </a:p>
                    <a:p>
                      <a:r>
                        <a:rPr lang="en-US" altLang="ko-KR" sz="1000" dirty="0" smtClean="0"/>
                        <a:t>	 STKNUM,</a:t>
                      </a:r>
                    </a:p>
                    <a:p>
                      <a:r>
                        <a:rPr lang="en-US" altLang="ko-KR" sz="1000" dirty="0" smtClean="0"/>
                        <a:t>	 STPNUM,</a:t>
                      </a:r>
                    </a:p>
                    <a:p>
                      <a:r>
                        <a:rPr lang="en-US" altLang="ko-KR" sz="1000" dirty="0" smtClean="0"/>
                        <a:t>	 SWERKS,</a:t>
                      </a:r>
                    </a:p>
                    <a:p>
                      <a:r>
                        <a:rPr lang="en-US" altLang="ko-KR" sz="1000" dirty="0" smtClean="0"/>
                        <a:t>	 SLGORT,</a:t>
                      </a:r>
                    </a:p>
                    <a:p>
                      <a:r>
                        <a:rPr lang="en-US" altLang="ko-KR" sz="1000" dirty="0" smtClean="0"/>
                        <a:t>	 SDATBG,</a:t>
                      </a:r>
                    </a:p>
                    <a:p>
                      <a:r>
                        <a:rPr lang="en-US" altLang="ko-KR" sz="1000" dirty="0" smtClean="0"/>
                        <a:t>	 STDLNR,</a:t>
                      </a:r>
                    </a:p>
                    <a:p>
                      <a:r>
                        <a:rPr lang="en-US" altLang="ko-KR" sz="1000" dirty="0" smtClean="0"/>
                        <a:t>	 SSORNU,</a:t>
                      </a:r>
                    </a:p>
                    <a:p>
                      <a:r>
                        <a:rPr lang="en-US" altLang="ko-KR" sz="1000" dirty="0" smtClean="0"/>
                        <a:t>	 SSORIT,</a:t>
                      </a:r>
                    </a:p>
                    <a:p>
                      <a:r>
                        <a:rPr lang="en-US" altLang="ko-KR" sz="1000" dirty="0" smtClean="0"/>
                        <a:t>	 SMBLNR,</a:t>
                      </a:r>
                    </a:p>
                    <a:p>
                      <a:r>
                        <a:rPr lang="en-US" altLang="ko-KR" sz="1000" dirty="0" smtClean="0"/>
                        <a:t>	 SZEILE,</a:t>
                      </a:r>
                    </a:p>
                    <a:p>
                      <a:r>
                        <a:rPr lang="en-US" altLang="ko-KR" sz="1000" dirty="0" smtClean="0"/>
                        <a:t>	 SMJAHR,</a:t>
                      </a:r>
                    </a:p>
                    <a:p>
                      <a:r>
                        <a:rPr lang="en-US" altLang="ko-KR" sz="1000" dirty="0" smtClean="0"/>
                        <a:t>	 SXBLNR,</a:t>
                      </a:r>
                    </a:p>
                    <a:p>
                      <a:r>
                        <a:rPr lang="en-US" altLang="ko-KR" sz="1000" dirty="0" smtClean="0"/>
                        <a:t>	 SAPSTS,</a:t>
                      </a:r>
                    </a:p>
                    <a:p>
                      <a:r>
                        <a:rPr lang="en-US" altLang="ko-KR" sz="1000" dirty="0" smtClean="0"/>
                        <a:t>	 SBKTXT,</a:t>
                      </a:r>
                    </a:p>
                    <a:p>
                      <a:r>
                        <a:rPr lang="en-US" altLang="ko-KR" sz="1000" dirty="0" smtClean="0"/>
                        <a:t>	 ADJRSN,</a:t>
                      </a:r>
                    </a:p>
                    <a:p>
                      <a:r>
                        <a:rPr lang="en-US" altLang="ko-KR" sz="1000" dirty="0" smtClean="0"/>
                        <a:t>	 RELRSN,</a:t>
                      </a:r>
                    </a:p>
                    <a:p>
                      <a:r>
                        <a:rPr lang="en-US" altLang="ko-KR" sz="1000" dirty="0" smtClean="0"/>
                        <a:t>	 RELDAT,</a:t>
                      </a:r>
                    </a:p>
                    <a:p>
                      <a:r>
                        <a:rPr lang="en-US" altLang="ko-KR" sz="1000" dirty="0" smtClean="0"/>
                        <a:t>	 RELUSR,</a:t>
                      </a:r>
                    </a:p>
                    <a:p>
                      <a:r>
                        <a:rPr lang="en-US" altLang="ko-KR" sz="1000" dirty="0" smtClean="0"/>
                        <a:t>	 SADJKY AS ASADJKY, </a:t>
                      </a:r>
                    </a:p>
                    <a:p>
                      <a:r>
                        <a:rPr lang="en-US" altLang="ko-KR" sz="1000" dirty="0" smtClean="0"/>
                        <a:t>	 SADJIT AS ASADJIT, </a:t>
                      </a:r>
                    </a:p>
                    <a:p>
                      <a:r>
                        <a:rPr lang="en-US" altLang="ko-KR" sz="1000" dirty="0" smtClean="0"/>
                        <a:t>	 RSNADJ AS ARSNADJ,</a:t>
                      </a:r>
                    </a:p>
                    <a:p>
                      <a:r>
                        <a:rPr lang="en-US" altLang="ko-KR" sz="1000" dirty="0" smtClean="0"/>
                        <a:t>	 STOKKY AS ASTOKKY,</a:t>
                      </a:r>
                    </a:p>
                    <a:p>
                      <a:r>
                        <a:rPr lang="en-US" altLang="ko-KR" sz="1000" dirty="0" smtClean="0"/>
                        <a:t>	 LOTNUM AS ALOTNUM,</a:t>
                      </a:r>
                    </a:p>
                    <a:p>
                      <a:r>
                        <a:rPr lang="en-US" altLang="ko-KR" sz="1000" dirty="0" smtClean="0"/>
                        <a:t>	 LOCAKY AS ALOCAKY,</a:t>
                      </a:r>
                    </a:p>
                    <a:p>
                      <a:r>
                        <a:rPr lang="en-US" altLang="ko-KR" sz="1000" dirty="0" smtClean="0"/>
                        <a:t>	 TRNUID AS ATRNUID,</a:t>
                      </a:r>
                    </a:p>
                    <a:p>
                      <a:r>
                        <a:rPr lang="en-US" altLang="ko-KR" sz="1000" dirty="0" smtClean="0"/>
                        <a:t>	 SECTID AS ASECTID,</a:t>
                      </a:r>
                    </a:p>
                    <a:p>
                      <a:r>
                        <a:rPr lang="en-US" altLang="ko-KR" sz="1000" dirty="0" smtClean="0"/>
                        <a:t>	 PACKID AS APACKID,</a:t>
                      </a:r>
                    </a:p>
                    <a:p>
                      <a:r>
                        <a:rPr lang="en-US" altLang="ko-KR" sz="1000" dirty="0" smtClean="0"/>
                        <a:t>	 QTADJU AS AQTADJU,</a:t>
                      </a:r>
                    </a:p>
                    <a:p>
                      <a:r>
                        <a:rPr lang="en-US" altLang="ko-KR" sz="1000" dirty="0" smtClean="0"/>
                        <a:t>	 QTBLKD AS AQTBLKD,</a:t>
                      </a:r>
                    </a:p>
                    <a:p>
                      <a:r>
                        <a:rPr lang="en-US" altLang="ko-KR" sz="1000" dirty="0" smtClean="0"/>
                        <a:t>	 QTYUOM AS AQTYUOM,</a:t>
                      </a:r>
                    </a:p>
                    <a:p>
                      <a:r>
                        <a:rPr lang="en-US" altLang="ko-KR" sz="1000" dirty="0" smtClean="0"/>
                        <a:t>	 TRUNTY AS ATRUNTY,</a:t>
                      </a:r>
                    </a:p>
                    <a:p>
                      <a:r>
                        <a:rPr lang="en-US" altLang="ko-KR" sz="1000" dirty="0" smtClean="0"/>
                        <a:t>	 MEASKY AS AMEASKY,</a:t>
                      </a:r>
                    </a:p>
                    <a:p>
                      <a:r>
                        <a:rPr lang="en-US" altLang="ko-KR" sz="1000" dirty="0" smtClean="0"/>
                        <a:t>	 UOMKEY AS AUOMKEY,</a:t>
                      </a:r>
                    </a:p>
                    <a:p>
                      <a:r>
                        <a:rPr lang="en-US" altLang="ko-KR" sz="1000" dirty="0" smtClean="0"/>
                        <a:t>	 QTPUOM AS AQTPUOM,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04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DUOMKY AS ADUOMKY,</a:t>
                      </a:r>
                    </a:p>
                    <a:p>
                      <a:r>
                        <a:rPr lang="en-US" altLang="ko-KR" sz="1000" dirty="0" smtClean="0"/>
                        <a:t>	 QTDUOM AS AQTDUOM,</a:t>
                      </a:r>
                    </a:p>
                    <a:p>
                      <a:r>
                        <a:rPr lang="en-US" altLang="ko-KR" sz="1000" dirty="0" smtClean="0"/>
                        <a:t>	 SUBSIT AS ASUBSIT,</a:t>
                      </a:r>
                    </a:p>
                    <a:p>
                      <a:r>
                        <a:rPr lang="en-US" altLang="ko-KR" sz="1000" dirty="0" smtClean="0"/>
                        <a:t>	 SUBSFL AS ASUBSFL,</a:t>
                      </a:r>
                    </a:p>
                    <a:p>
                      <a:r>
                        <a:rPr lang="en-US" altLang="ko-KR" sz="1000" dirty="0" smtClean="0"/>
                        <a:t>	 REFDKY AS AREFDKY,</a:t>
                      </a:r>
                    </a:p>
                    <a:p>
                      <a:r>
                        <a:rPr lang="en-US" altLang="ko-KR" sz="1000" dirty="0" smtClean="0"/>
                        <a:t>	 REFDIT AS AREFDIT,</a:t>
                      </a:r>
                    </a:p>
                    <a:p>
                      <a:r>
                        <a:rPr lang="en-US" altLang="ko-KR" sz="1000" dirty="0" smtClean="0"/>
                        <a:t>	 REFCAT AS AREFCAT,</a:t>
                      </a:r>
                    </a:p>
                    <a:p>
                      <a:r>
                        <a:rPr lang="en-US" altLang="ko-KR" sz="1000" dirty="0" smtClean="0"/>
                        <a:t>	 OWNRKY AS AOWNRKY,</a:t>
                      </a:r>
                    </a:p>
                    <a:p>
                      <a:r>
                        <a:rPr lang="en-US" altLang="ko-KR" sz="1000" dirty="0" smtClean="0"/>
                        <a:t>	 SKUKEY AS ASKUKEY,</a:t>
                      </a:r>
                    </a:p>
                    <a:p>
                      <a:r>
                        <a:rPr lang="en-US" altLang="ko-KR" sz="1000" dirty="0" smtClean="0"/>
                        <a:t>	 LOTA01 AS ALOTA01,</a:t>
                      </a:r>
                    </a:p>
                    <a:p>
                      <a:r>
                        <a:rPr lang="en-US" altLang="ko-KR" sz="1000" dirty="0" smtClean="0"/>
                        <a:t>	 LOTA02 AS ALOTA02,</a:t>
                      </a:r>
                    </a:p>
                    <a:p>
                      <a:r>
                        <a:rPr lang="en-US" altLang="ko-KR" sz="1000" dirty="0" smtClean="0"/>
                        <a:t>	 LOTA03 AS ALOTA03,</a:t>
                      </a:r>
                    </a:p>
                    <a:p>
                      <a:r>
                        <a:rPr lang="en-US" altLang="ko-KR" sz="1000" dirty="0" smtClean="0"/>
                        <a:t>	 LOTA04 AS ALOTA04,</a:t>
                      </a:r>
                    </a:p>
                    <a:p>
                      <a:r>
                        <a:rPr lang="en-US" altLang="ko-KR" sz="1000" dirty="0" smtClean="0"/>
                        <a:t>	 LOTA05 AS ALOTA05,</a:t>
                      </a:r>
                    </a:p>
                    <a:p>
                      <a:r>
                        <a:rPr lang="en-US" altLang="ko-KR" sz="1000" dirty="0" smtClean="0"/>
                        <a:t>	 LOTA06 AS ALOTA06,</a:t>
                      </a:r>
                    </a:p>
                    <a:p>
                      <a:r>
                        <a:rPr lang="en-US" altLang="ko-KR" sz="1000" dirty="0" smtClean="0"/>
                        <a:t>	 LOTA07 AS ALOTA07,</a:t>
                      </a:r>
                    </a:p>
                    <a:p>
                      <a:r>
                        <a:rPr lang="en-US" altLang="ko-KR" sz="1000" dirty="0" smtClean="0"/>
                        <a:t>	 LOTA08 AS ALOTA08,</a:t>
                      </a:r>
                    </a:p>
                    <a:p>
                      <a:r>
                        <a:rPr lang="en-US" altLang="ko-KR" sz="1000" dirty="0" smtClean="0"/>
                        <a:t>	 LOTA09 AS ALOTA09,</a:t>
                      </a:r>
                    </a:p>
                    <a:p>
                      <a:r>
                        <a:rPr lang="en-US" altLang="ko-KR" sz="1000" dirty="0" smtClean="0"/>
                        <a:t>	 LOTA10 AS ALOTA10,</a:t>
                      </a:r>
                    </a:p>
                    <a:p>
                      <a:r>
                        <a:rPr lang="en-US" altLang="ko-KR" sz="1000" dirty="0" smtClean="0"/>
                        <a:t>	 LOTA11 AS ALOTA11,</a:t>
                      </a:r>
                    </a:p>
                    <a:p>
                      <a:r>
                        <a:rPr lang="en-US" altLang="ko-KR" sz="1000" dirty="0" smtClean="0"/>
                        <a:t>	 LOTA12 AS ALOTA12,</a:t>
                      </a:r>
                    </a:p>
                    <a:p>
                      <a:r>
                        <a:rPr lang="en-US" altLang="ko-KR" sz="1000" dirty="0" smtClean="0"/>
                        <a:t>	 LOTA13 AS ALOTA13,</a:t>
                      </a:r>
                    </a:p>
                    <a:p>
                      <a:r>
                        <a:rPr lang="en-US" altLang="ko-KR" sz="1000" dirty="0" smtClean="0"/>
                        <a:t>	 LOTA14 AS ALOTA14,</a:t>
                      </a:r>
                    </a:p>
                    <a:p>
                      <a:r>
                        <a:rPr lang="en-US" altLang="ko-KR" sz="1000" dirty="0" smtClean="0"/>
                        <a:t>	 LOTA15 AS ALOTA15,</a:t>
                      </a:r>
                    </a:p>
                    <a:p>
                      <a:r>
                        <a:rPr lang="en-US" altLang="ko-KR" sz="1000" dirty="0" smtClean="0"/>
                        <a:t>	 LOTA16 AS ALOTA16,</a:t>
                      </a:r>
                    </a:p>
                    <a:p>
                      <a:r>
                        <a:rPr lang="en-US" altLang="ko-KR" sz="1000" dirty="0" smtClean="0"/>
                        <a:t>	 LOTA17 AS ALOTA17,</a:t>
                      </a:r>
                    </a:p>
                    <a:p>
                      <a:r>
                        <a:rPr lang="en-US" altLang="ko-KR" sz="1000" dirty="0" smtClean="0"/>
                        <a:t>	 LOTA18 AS ALOTA18,</a:t>
                      </a:r>
                    </a:p>
                    <a:p>
                      <a:r>
                        <a:rPr lang="en-US" altLang="ko-KR" sz="1000" dirty="0" smtClean="0"/>
                        <a:t>	 LOTA19 AS ALOTA19,</a:t>
                      </a:r>
                    </a:p>
                    <a:p>
                      <a:r>
                        <a:rPr lang="en-US" altLang="ko-KR" sz="1000" dirty="0" smtClean="0"/>
                        <a:t>	 LOTA20 AS ALOTA20,</a:t>
                      </a:r>
                    </a:p>
                    <a:p>
                      <a:r>
                        <a:rPr lang="en-US" altLang="ko-KR" sz="1000" dirty="0" smtClean="0"/>
                        <a:t>	 AWMSNO AS AAWMSNO,</a:t>
                      </a:r>
                    </a:p>
                    <a:p>
                      <a:r>
                        <a:rPr lang="en-US" altLang="ko-KR" sz="1000" dirty="0" smtClean="0"/>
                        <a:t>	 AREAKY AS AAREAKY,</a:t>
                      </a:r>
                    </a:p>
                    <a:p>
                      <a:r>
                        <a:rPr lang="en-US" altLang="ko-KR" sz="1000" dirty="0" smtClean="0"/>
                        <a:t>	 DESC01 AS ADESC01,</a:t>
                      </a:r>
                    </a:p>
                    <a:p>
                      <a:r>
                        <a:rPr lang="en-US" altLang="ko-KR" sz="1000" dirty="0" smtClean="0"/>
                        <a:t>	 DESC02 AS ADESC02,</a:t>
                      </a:r>
                    </a:p>
                    <a:p>
                      <a:r>
                        <a:rPr lang="en-US" altLang="ko-KR" sz="1000" dirty="0" smtClean="0"/>
                        <a:t>	 ASKU01 AS AASKU01,</a:t>
                      </a:r>
                    </a:p>
                    <a:p>
                      <a:r>
                        <a:rPr lang="en-US" altLang="ko-KR" sz="1000" dirty="0" smtClean="0"/>
                        <a:t>	 ASKU02 AS AASKU02,</a:t>
                      </a:r>
                    </a:p>
                    <a:p>
                      <a:r>
                        <a:rPr lang="en-US" altLang="ko-KR" sz="1000" dirty="0" smtClean="0"/>
                        <a:t>	 ASKU03 AS AASKU03,</a:t>
                      </a:r>
                    </a:p>
                    <a:p>
                      <a:r>
                        <a:rPr lang="en-US" altLang="ko-KR" sz="1000" dirty="0" smtClean="0"/>
                        <a:t>	 ASKU04 AS AASKU04,</a:t>
                      </a:r>
                    </a:p>
                    <a:p>
                      <a:r>
                        <a:rPr lang="en-US" altLang="ko-KR" sz="1000" dirty="0" smtClean="0"/>
                        <a:t>	 ASKU05 AS AASKU05,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081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51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EANCOD AS AEANCOD,</a:t>
                      </a:r>
                    </a:p>
                    <a:p>
                      <a:r>
                        <a:rPr lang="en-US" altLang="ko-KR" sz="1000" dirty="0" smtClean="0"/>
                        <a:t>	 GTINCD AS AGTINCD,</a:t>
                      </a:r>
                    </a:p>
                    <a:p>
                      <a:r>
                        <a:rPr lang="en-US" altLang="ko-KR" sz="1000" dirty="0" smtClean="0"/>
                        <a:t>	 SKUG01 AS ASKUG01,</a:t>
                      </a:r>
                    </a:p>
                    <a:p>
                      <a:r>
                        <a:rPr lang="en-US" altLang="ko-KR" sz="1000" dirty="0" smtClean="0"/>
                        <a:t>	 SKUG02 AS ASKUG02,</a:t>
                      </a:r>
                    </a:p>
                    <a:p>
                      <a:r>
                        <a:rPr lang="en-US" altLang="ko-KR" sz="1000" dirty="0" smtClean="0"/>
                        <a:t>	 SKUG03 AS ASKUG03,</a:t>
                      </a:r>
                    </a:p>
                    <a:p>
                      <a:r>
                        <a:rPr lang="en-US" altLang="ko-KR" sz="1000" dirty="0" smtClean="0"/>
                        <a:t>	 SKUG04 AS ASKUG04,</a:t>
                      </a:r>
                    </a:p>
                    <a:p>
                      <a:r>
                        <a:rPr lang="en-US" altLang="ko-KR" sz="1000" dirty="0" smtClean="0"/>
                        <a:t>	 SKUG05 AS ASKUG05,</a:t>
                      </a:r>
                    </a:p>
                    <a:p>
                      <a:r>
                        <a:rPr lang="en-US" altLang="ko-KR" sz="1000" dirty="0" smtClean="0"/>
                        <a:t>	 GRSWGT AS AGRSWGT,</a:t>
                      </a:r>
                    </a:p>
                    <a:p>
                      <a:r>
                        <a:rPr lang="en-US" altLang="ko-KR" sz="1000" dirty="0" smtClean="0"/>
                        <a:t>	 NETWGT AS ANETWGT,</a:t>
                      </a:r>
                    </a:p>
                    <a:p>
                      <a:r>
                        <a:rPr lang="en-US" altLang="ko-KR" sz="1000" dirty="0" smtClean="0"/>
                        <a:t>	 WGTUNT AS AWGTUNT,</a:t>
                      </a:r>
                    </a:p>
                    <a:p>
                      <a:r>
                        <a:rPr lang="en-US" altLang="ko-KR" sz="1000" dirty="0" smtClean="0"/>
                        <a:t>	 LENGTH AS ALENGTH,</a:t>
                      </a:r>
                    </a:p>
                    <a:p>
                      <a:r>
                        <a:rPr lang="en-US" altLang="ko-KR" sz="1000" dirty="0" smtClean="0"/>
                        <a:t>	 WIDTHW AS AWIDTHW,</a:t>
                      </a:r>
                    </a:p>
                    <a:p>
                      <a:r>
                        <a:rPr lang="en-US" altLang="ko-KR" sz="1000" dirty="0" smtClean="0"/>
                        <a:t>	 HEIGHT AS AHEIGHT,</a:t>
                      </a:r>
                    </a:p>
                    <a:p>
                      <a:r>
                        <a:rPr lang="en-US" altLang="ko-KR" sz="1000" dirty="0" smtClean="0"/>
                        <a:t>	 CUBICM AS ACUBICM,</a:t>
                      </a:r>
                    </a:p>
                    <a:p>
                      <a:r>
                        <a:rPr lang="en-US" altLang="ko-KR" sz="1000" dirty="0" smtClean="0"/>
                        <a:t>	 CAPACT AS ACAPACT,</a:t>
                      </a:r>
                    </a:p>
                    <a:p>
                      <a:r>
                        <a:rPr lang="en-US" altLang="ko-KR" sz="1000" dirty="0" smtClean="0"/>
                        <a:t>	 WORKID AS AWORKID,</a:t>
                      </a:r>
                    </a:p>
                    <a:p>
                      <a:r>
                        <a:rPr lang="en-US" altLang="ko-KR" sz="1000" dirty="0" smtClean="0"/>
                        <a:t>	 WORKNM AS AWORKNM,</a:t>
                      </a:r>
                    </a:p>
                    <a:p>
                      <a:r>
                        <a:rPr lang="en-US" altLang="ko-KR" sz="1000" dirty="0" smtClean="0"/>
                        <a:t>	 HHTTID AS AHHTTID,</a:t>
                      </a:r>
                    </a:p>
                    <a:p>
                      <a:r>
                        <a:rPr lang="en-US" altLang="ko-KR" sz="1000" dirty="0" smtClean="0"/>
                        <a:t>	 SMANDT AS ASMANDT,</a:t>
                      </a:r>
                    </a:p>
                    <a:p>
                      <a:r>
                        <a:rPr lang="en-US" altLang="ko-KR" sz="1000" dirty="0" smtClean="0"/>
                        <a:t>	 SEBELN AS ASEBELN,</a:t>
                      </a:r>
                    </a:p>
                    <a:p>
                      <a:r>
                        <a:rPr lang="en-US" altLang="ko-KR" sz="1000" dirty="0" smtClean="0"/>
                        <a:t>	 SEBELP AS ASEBELP,</a:t>
                      </a:r>
                    </a:p>
                    <a:p>
                      <a:r>
                        <a:rPr lang="en-US" altLang="ko-KR" sz="1000" dirty="0" smtClean="0"/>
                        <a:t>	 SZMBLNO AS ASZMBLNO,</a:t>
                      </a:r>
                    </a:p>
                    <a:p>
                      <a:r>
                        <a:rPr lang="en-US" altLang="ko-KR" sz="1000" dirty="0" smtClean="0"/>
                        <a:t>	 SZMIPNO AS ASZMIPNO,</a:t>
                      </a:r>
                    </a:p>
                    <a:p>
                      <a:r>
                        <a:rPr lang="en-US" altLang="ko-KR" sz="1000" dirty="0" smtClean="0"/>
                        <a:t>	 STRAID AS ASTRAID,</a:t>
                      </a:r>
                    </a:p>
                    <a:p>
                      <a:r>
                        <a:rPr lang="en-US" altLang="ko-KR" sz="1000" dirty="0" smtClean="0"/>
                        <a:t>	 SVBELN AS ASVBELN,</a:t>
                      </a:r>
                    </a:p>
                    <a:p>
                      <a:r>
                        <a:rPr lang="en-US" altLang="ko-KR" sz="1000" dirty="0" smtClean="0"/>
                        <a:t>	 SPOSNR AS ASPOSNR,</a:t>
                      </a:r>
                    </a:p>
                    <a:p>
                      <a:r>
                        <a:rPr lang="en-US" altLang="ko-KR" sz="1000" dirty="0" smtClean="0"/>
                        <a:t>	 STKNUM AS ASTKNUM,</a:t>
                      </a:r>
                    </a:p>
                    <a:p>
                      <a:r>
                        <a:rPr lang="en-US" altLang="ko-KR" sz="1000" dirty="0" smtClean="0"/>
                        <a:t>	 STPNUM AS ASTPNUM,</a:t>
                      </a:r>
                    </a:p>
                    <a:p>
                      <a:r>
                        <a:rPr lang="en-US" altLang="ko-KR" sz="1000" dirty="0" smtClean="0"/>
                        <a:t>	 SWERKS AS ASWERKS,</a:t>
                      </a:r>
                    </a:p>
                    <a:p>
                      <a:r>
                        <a:rPr lang="en-US" altLang="ko-KR" sz="1000" dirty="0" smtClean="0"/>
                        <a:t>	 SLGORT AS ASLGORT,</a:t>
                      </a:r>
                    </a:p>
                    <a:p>
                      <a:r>
                        <a:rPr lang="en-US" altLang="ko-KR" sz="1000" dirty="0" smtClean="0"/>
                        <a:t>	 SDATBG AS ASDATBG,</a:t>
                      </a:r>
                    </a:p>
                    <a:p>
                      <a:r>
                        <a:rPr lang="en-US" altLang="ko-KR" sz="1000" dirty="0" smtClean="0"/>
                        <a:t>	 STDLNR AS ASTDLNR,</a:t>
                      </a:r>
                    </a:p>
                    <a:p>
                      <a:r>
                        <a:rPr lang="en-US" altLang="ko-KR" sz="1000" dirty="0" smtClean="0"/>
                        <a:t>	 SSORNU AS ASSORNU,</a:t>
                      </a:r>
                    </a:p>
                    <a:p>
                      <a:r>
                        <a:rPr lang="en-US" altLang="ko-KR" sz="1000" dirty="0" smtClean="0"/>
                        <a:t>	 SSORIT AS ASSORIT,</a:t>
                      </a:r>
                    </a:p>
                    <a:p>
                      <a:r>
                        <a:rPr lang="en-US" altLang="ko-KR" sz="1000" dirty="0" smtClean="0"/>
                        <a:t>	 SMBLNR AS ASMBLNR,</a:t>
                      </a:r>
                    </a:p>
                    <a:p>
                      <a:r>
                        <a:rPr lang="en-US" altLang="ko-KR" sz="1000" dirty="0" smtClean="0"/>
                        <a:t>	 SZEILE AS ASZEILE,</a:t>
                      </a:r>
                    </a:p>
                    <a:p>
                      <a:r>
                        <a:rPr lang="en-US" altLang="ko-KR" sz="1000" dirty="0" smtClean="0"/>
                        <a:t>	 SMJAHR AS ASMJAHR,</a:t>
                      </a:r>
                    </a:p>
                    <a:p>
                      <a:r>
                        <a:rPr lang="en-US" altLang="ko-KR" sz="1000" dirty="0" smtClean="0"/>
                        <a:t>	 SXBLNR AS ASXBLNR,</a:t>
                      </a:r>
                    </a:p>
                    <a:p>
                      <a:r>
                        <a:rPr lang="en-US" altLang="ko-KR" sz="1000" dirty="0" smtClean="0"/>
                        <a:t>	 SAPSTS AS ASAPSTS,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01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SBKTXT AS ASBKTXT,</a:t>
                      </a:r>
                    </a:p>
                    <a:p>
                      <a:r>
                        <a:rPr lang="en-US" altLang="ko-KR" sz="1000" dirty="0" smtClean="0"/>
                        <a:t>	 ADJRSN AS AADJRSN,</a:t>
                      </a:r>
                    </a:p>
                    <a:p>
                      <a:r>
                        <a:rPr lang="en-US" altLang="ko-KR" sz="1000" dirty="0" smtClean="0"/>
                        <a:t>	 RELRSN AS ARELRSN,</a:t>
                      </a:r>
                    </a:p>
                    <a:p>
                      <a:r>
                        <a:rPr lang="en-US" altLang="ko-KR" sz="1000" dirty="0" smtClean="0"/>
                        <a:t>	 RELDAT AS ARELDAT,</a:t>
                      </a:r>
                    </a:p>
                    <a:p>
                      <a:r>
                        <a:rPr lang="en-US" altLang="ko-KR" sz="1000" dirty="0" smtClean="0"/>
                        <a:t>	 RELUSR AS ARELUSR,</a:t>
                      </a:r>
                    </a:p>
                    <a:p>
                      <a:r>
                        <a:rPr lang="en-US" altLang="ko-KR" sz="1000" dirty="0" smtClean="0"/>
                        <a:t>	 CREDAT,</a:t>
                      </a:r>
                    </a:p>
                    <a:p>
                      <a:r>
                        <a:rPr lang="en-US" altLang="ko-KR" sz="1000" dirty="0" smtClean="0"/>
                        <a:t>	 CRETIM,</a:t>
                      </a:r>
                    </a:p>
                    <a:p>
                      <a:r>
                        <a:rPr lang="en-US" altLang="ko-KR" sz="1000" dirty="0" smtClean="0"/>
                        <a:t>	 CREUSR,</a:t>
                      </a:r>
                    </a:p>
                    <a:p>
                      <a:r>
                        <a:rPr lang="en-US" altLang="ko-KR" sz="1000" dirty="0" smtClean="0"/>
                        <a:t>	 LMODAT,</a:t>
                      </a:r>
                    </a:p>
                    <a:p>
                      <a:r>
                        <a:rPr lang="en-US" altLang="ko-KR" sz="1000" dirty="0" smtClean="0"/>
                        <a:t>	 LMOTIM,</a:t>
                      </a:r>
                    </a:p>
                    <a:p>
                      <a:r>
                        <a:rPr lang="en-US" altLang="ko-KR" sz="1000" dirty="0" smtClean="0"/>
                        <a:t>	 LMOUSR,</a:t>
                      </a:r>
                    </a:p>
                    <a:p>
                      <a:r>
                        <a:rPr lang="en-US" altLang="ko-KR" sz="1000" dirty="0" smtClean="0"/>
                        <a:t>	 INDBZL,</a:t>
                      </a:r>
                    </a:p>
                    <a:p>
                      <a:r>
                        <a:rPr lang="en-US" altLang="ko-KR" sz="1000" dirty="0" smtClean="0"/>
                        <a:t>	 INDARC,</a:t>
                      </a:r>
                    </a:p>
                    <a:p>
                      <a:r>
                        <a:rPr lang="en-US" altLang="ko-KR" sz="1000" dirty="0" smtClean="0"/>
                        <a:t>	 UPDCHK,</a:t>
                      </a:r>
                    </a:p>
                    <a:p>
                      <a:r>
                        <a:rPr lang="en-US" altLang="ko-KR" sz="1000" dirty="0" smtClean="0"/>
                        <a:t>	 '0' AS QTSBLK,</a:t>
                      </a:r>
                    </a:p>
                    <a:p>
                      <a:r>
                        <a:rPr lang="en-US" altLang="ko-KR" sz="1000" dirty="0" smtClean="0"/>
                        <a:t>	 ' ' AS BATMNG,</a:t>
                      </a:r>
                    </a:p>
                    <a:p>
                      <a:r>
                        <a:rPr lang="en-US" altLang="ko-KR" sz="1000" dirty="0" smtClean="0"/>
                        <a:t>	 ' ' AS ABATMNG,</a:t>
                      </a:r>
                    </a:p>
                    <a:p>
                      <a:r>
                        <a:rPr lang="en-US" altLang="ko-KR" sz="1000" dirty="0" smtClean="0"/>
                        <a:t>	 ' ' AS QTSIWH,</a:t>
                      </a:r>
                    </a:p>
                    <a:p>
                      <a:r>
                        <a:rPr lang="en-US" altLang="ko-KR" sz="1000" dirty="0" smtClean="0"/>
                        <a:t>	 ' ' AS USEQTY</a:t>
                      </a:r>
                    </a:p>
                    <a:p>
                      <a:r>
                        <a:rPr lang="en-US" altLang="ko-KR" sz="1000" dirty="0" smtClean="0"/>
                        <a:t>      FROM ADJDI</a:t>
                      </a:r>
                    </a:p>
                    <a:p>
                      <a:r>
                        <a:rPr lang="en-US" altLang="ko-KR" sz="1000" dirty="0" smtClean="0"/>
                        <a:t>      WHERE 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 SADJKY = #SADJKY# 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property="SADJIT"&gt;			</a:t>
                      </a:r>
                    </a:p>
                    <a:p>
                      <a:r>
                        <a:rPr lang="en-US" altLang="ko-KR" sz="1000" dirty="0" smtClean="0"/>
                        <a:t>	AND SADJIT = #SADJIT# 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&lt;/select&gt;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8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STKKY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en-US" altLang="ko-KR" sz="1100" baseline="0" dirty="0" smtClean="0"/>
                        <a:t> 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ko-KR" altLang="en-US" sz="110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CHNSKUKEY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치환자재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QTBLKD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S/N</a:t>
                      </a:r>
                      <a:r>
                        <a:rPr lang="ko-KR" altLang="en-US" sz="1100" baseline="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7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317128"/>
              </p:ext>
            </p:extLst>
          </p:nvPr>
        </p:nvGraphicFramePr>
        <p:xfrm>
          <a:off x="107504" y="188640"/>
          <a:ext cx="8928990" cy="3779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189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smtClean="0"/>
                        <a:t> Type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조회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Module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WmsAdmin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Command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테이블목록</a:t>
                      </a:r>
                      <a:endParaRPr lang="ko-KR" altLang="en-US" sz="1000" dirty="0"/>
                    </a:p>
                  </a:txBody>
                  <a:tcPr/>
                </a:tc>
              </a:tr>
              <a:tr h="1925231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WAREKY, COMPKY, TSPKEY, DELMAK, CHKSHA, NAME01, NAME02, NAME03,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ADDR01, ADDR02, ADDR03,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ADDR04, ADDR05, CITY01, REGN01, POSTCD, NATNKY,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(SELECT CDESC1 FROM CMCDV C WHERE CMCDKY = 'NATNKY' AND C.CMCDVL = A.NATNKY) AS NATNKYT,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TELN01, TELN02, TELN03, FAXTL1, FAXTL2, TAXCD1, TAXCD2, VATREG, POBOX1, POBPC1,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WADN01, WADT01, WADT02, WADM01, EXCOMK, INDOVA, PLOCOV, DRECLO,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INDUAC, DSORKY, DRECLO, CREDAT, CRETIM,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(SELECT NMLAST FROM USRMA B WHERE B.USERID = A.CREUSR AND ROWNUM = 1)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LMODAT, LMOTIM,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(SELECT NMLAST FROM USRMA B WHERE B.USERID = A.LMOUSR AND ROWNUM = 1)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WAHMA 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"COMPKY"&gt;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COMPKY = #COMPKY#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"DELMAK"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compareValue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="V"&gt;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DELMAK = #DELMAK#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isEqual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189512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152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14505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BZ01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파트너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BZ01.jsp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파트너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파트너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en-US" sz="900" kern="0" dirty="0">
                          <a:effectLst/>
                        </a:rPr>
                        <a:t>&gt; </a:t>
                      </a:r>
                      <a:r>
                        <a:rPr lang="ko-KR" altLang="en-US" sz="900" kern="0" dirty="0" smtClean="0">
                          <a:effectLst/>
                        </a:rPr>
                        <a:t>파트너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 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&gt;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파트너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업체코드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업체타입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설명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판매처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권역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총부코드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26468"/>
            <a:ext cx="4495800" cy="329565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640186" y="1826468"/>
            <a:ext cx="1491654" cy="3063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03648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138288" y="2636018"/>
            <a:ext cx="4329112" cy="223314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971600" y="2508881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45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189385"/>
          <a:ext cx="8928992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MASKU03_1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자재유형</a:t>
                      </a:r>
                      <a:r>
                        <a:rPr lang="en-US" altLang="ko-KR" sz="1100" dirty="0" smtClean="0"/>
                        <a:t>(SKUMA)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0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ADJRSN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조정상세사유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0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id="ADJDH_UPDATE"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INSERT INTO ADJDH (SADJKY,WAREKY,ADJUTY,DOCDAT,DOCCAT,ADJUCA,DOCTXT,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     </a:t>
                      </a:r>
                      <a:r>
                        <a:rPr lang="en-US" altLang="ko-KR" sz="1000" dirty="0" smtClean="0"/>
                        <a:t>CREDAT,CRETIM,CREUSR,LMODAT,LMOTIM,LMOUSR) 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VALUES (#SADJKY#,#WAREKY#,#ADJUTY#,#DOCDAT#,#DOCCAT#,#ADJUCA#,#DOCTXT#,</a:t>
                      </a:r>
                    </a:p>
                    <a:p>
                      <a:r>
                        <a:rPr lang="en-US" altLang="ko-KR" sz="1000" baseline="0" dirty="0" smtClean="0"/>
                        <a:t>                     </a:t>
                      </a:r>
                      <a:r>
                        <a:rPr lang="en-US" altLang="ko-KR" sz="1000" dirty="0" smtClean="0"/>
                        <a:t>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TO_CHAR(SYSDATE, 'YYYYMMDD'),TO_CHAR(SYSDATE, 'HH24MISS'),#SES_USER_ID#)</a:t>
                      </a:r>
                    </a:p>
                    <a:p>
                      <a:r>
                        <a:rPr lang="en-US" altLang="ko-KR" sz="1000" dirty="0" smtClean="0"/>
                        <a:t>&lt;/update&gt;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0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ADJDIOLD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id="ADJDIOLD_INSERT"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baseline="0" dirty="0" smtClean="0"/>
                        <a:t>                 </a:t>
                      </a:r>
                      <a:r>
                        <a:rPr lang="en-US" altLang="ko-KR" sz="1000" dirty="0" smtClean="0"/>
                        <a:t>INSERT INTO ADJDI (SADJKY,SADJIT,RSNADJ,STOKKY,LOTNUM,LOCAKY,TRNUID,SECTID,PACKID,</a:t>
                      </a:r>
                    </a:p>
                    <a:p>
                      <a:r>
                        <a:rPr lang="en-US" altLang="ko-KR" sz="1000" dirty="0" smtClean="0"/>
                        <a:t>                                             QTADJU,QTYUOM,TRUNTY,MEASKY,UOMKEY,QTPUOM,DUOMKY,QTDUOM,</a:t>
                      </a:r>
                    </a:p>
                    <a:p>
                      <a:r>
                        <a:rPr lang="en-US" altLang="ko-KR" sz="1000" dirty="0" smtClean="0"/>
                        <a:t>                                             REFDKY,REFDIT,REFCAT,OWNRKY,SKUKEY,LOTA01,LOTA02,		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LOTA03,LOTA04,LOTA05,LOTA06,LOTA07,LOTA08,LOTA09,LOTA10,LOTA11,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LOTA12,LOTA13,LOTA14,LOTA15,LOTA16,LOTA17,LOTA18,LOTA19,LOTA20,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AWMSNO,AREAKY,DESC01,DESC02,ASKU01,ASKU02,ASKU03,ASKU04,ASKU05,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EANCOD,GTINCD,SKUG01,SKUG02,SKUG03,SKUG04,SKUG05,GRSWGT,NETWGT,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WGTUNT,LENGTH,WIDTHW,HEIGHT,CUBICM,CAPACT,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SMANDT,SEBELN,SEBELP,SZMBLNO,SZMIPNO,STRAID,SVBELN,SPOSNR,STKNUM,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STPNUM,SWERKS,SLGORT,SDATBG,STDLNR,SSORNU,SSORIT,SMBLNR,SZEILE,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SMJAHR,SXBLNR,SAPSTS,ADJRSN,RELRSN,RELDAT,RELUSR,CREDAT,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CRETIM,CREUSR,LMODAT,LMOTIM,LMOUSR) 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VALUES(#SADJKY#,#SADJIT#,#ARSNADJ#,#STOKKY#,#LOTNUM#,#LOCAKY#,#TRNUID#,#SECTID#,#PACKID#,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#QTADJU#,#QTYUOM#,#TRUNTY#,#MEASKY#,#UOMKEY#,#QTPUOM#,#DUOMKY#,#QTDUOM#,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#REFDKY#,#REFDIT#,#REFCAT#,#OWNRKY#,#SKUKEY#,#LOTA01#,#LOTA02#,</a:t>
                      </a:r>
                    </a:p>
                    <a:p>
                      <a:r>
                        <a:rPr lang="en-US" altLang="ko-KR" sz="1000" dirty="0" smtClean="0"/>
                        <a:t>              #LOTA03#,#LOTA04#,#LOTA05#,#LOTA06#,#LOTA07#,#LOTA08#,#LOTA09#,#LOTA10#,#LOTA11#,</a:t>
                      </a:r>
                    </a:p>
                    <a:p>
                      <a:r>
                        <a:rPr lang="en-US" altLang="ko-KR" sz="1000" dirty="0" smtClean="0"/>
                        <a:t>              #LOTA12#,#LOTA13#,#LOTA14#,#LOTA15#,#LOTA16#,#LOTA17#,#LOTA18#,#LOTA19#,#LOTA20#,</a:t>
                      </a:r>
                    </a:p>
                    <a:p>
                      <a:r>
                        <a:rPr lang="en-US" altLang="ko-KR" sz="1000" dirty="0" smtClean="0"/>
                        <a:t>              #AWMSNO#,#AREAKY#,#DESC01#,#DESC02#,#ASKU01#,#ASKU02#,#ASKU03#,#ASKU04#,#ASKU05#,</a:t>
                      </a:r>
                    </a:p>
                    <a:p>
                      <a:r>
                        <a:rPr lang="en-US" altLang="ko-KR" sz="1000" dirty="0" smtClean="0"/>
                        <a:t>              #EANCOD#,#GTINCD#,#SKUG01#,#SKUG02#,#SKUG03#,#SKUG04#,#SKUG05#,#GRSWGT#,#NETWGT#,</a:t>
                      </a:r>
                    </a:p>
                    <a:p>
                      <a:r>
                        <a:rPr lang="en-US" altLang="ko-KR" sz="1000" dirty="0" smtClean="0"/>
                        <a:t>              #WGTUNT#,#LENGTH#,#WIDTHW#,#HEIGHT#,#CUBICM#,#CAPACT#,</a:t>
                      </a:r>
                    </a:p>
                    <a:p>
                      <a:r>
                        <a:rPr lang="en-US" altLang="ko-KR" sz="1000" dirty="0" smtClean="0"/>
                        <a:t>              #SMANDT#,#SEBELN#,#SEBELP#,#SZMBLNO#,#SZMIPNO#,#STRAID#,#SVBELN#,#SPOSNR#,#STKNUM#,</a:t>
                      </a:r>
                    </a:p>
                    <a:p>
                      <a:r>
                        <a:rPr lang="en-US" altLang="ko-KR" sz="1000" dirty="0" smtClean="0"/>
                        <a:t>              #STPNUM#,#SWERKS#,#SLGORT#,#SDATBG#,#STDLNR#,#SSORNU#,#SSORIT#,#SMBLNR#,#SZEILE#,</a:t>
                      </a:r>
                    </a:p>
                    <a:p>
                      <a:r>
                        <a:rPr lang="en-US" altLang="ko-KR" sz="1000" dirty="0" smtClean="0"/>
                        <a:t>              #SMJAHR#,#SXBLNR#,#SAPSTS#,' ',#RELRSN#,TO_CHAR(SYSDATE, 'YYYYMMDD'),NVL(#RELUSR#, ' '),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TO_CHAR(SYSDATE, 'YYYYMMDD'),TO_CHAR(SYSDATE, 'HH24MISS'),#SES_USER_ID#)</a:t>
                      </a:r>
                    </a:p>
                    <a:p>
                      <a:r>
                        <a:rPr lang="en-US" altLang="ko-KR" sz="1000" dirty="0" smtClean="0"/>
                        <a:t>&lt;/insert&gt;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6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800814"/>
                <a:gridCol w="1583184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id="ADJDI_INSERT"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ADJDI (SADJKY,SADJIT,RSNADJ,STOKKY,LOTNUM,LOCAKY,TRNUID,SECTID,PACKID,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QTADJU,QTYUOM,TRUNTY,MEASKY,UOMKEY,QTPUOM,DUOMKY,QTDUOM,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REFDKY,REFDIT,REFCAT,OWNRKY,SKUKEY,LOTA01,LOTA02,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LOTA03,LOTA04,LOTA05,LOTA06,LOTA07,LOTA08,LOTA09,LOTA10,LOTA11,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LOTA12,LOTA13,LOTA14,LOTA15,LOTA16,LOTA17,LOTA18,LOTA19,LOTA20,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AWMSNO,AREAKY,DESC01,DESC02,ASKU01,ASKU02,ASKU03,ASKU04,ASKU05,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EANCOD,GTINCD,SKUG01,SKUG02,SKUG03,SKUG04,SKUG05,GRSWGT,NETWGT,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WGTUNT,LENGTH,WIDTHW,HEIGHT,CUBICM,CAPACT,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SMANDT,SEBELN,SEBELP,SZMBLNO,SZMIPNO,STRAID,SVBELN,SPOSNR,STKNUM,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STPNUM,SWERKS,SLGORT,SDATBG,STDLNR,SSORNU,SSORIT,SMBLNR,SZEILE,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SMJAHR,SXBLNR,SAPSTS,ADJRSN,RELRSN,RELDAT,RELUSR,CREDAT,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CRETIM,CREUSR,LMODAT,LMOTIM,LMOUSR) </a:t>
                      </a:r>
                    </a:p>
                    <a:p>
                      <a:r>
                        <a:rPr lang="en-US" altLang="ko-KR" sz="1000" dirty="0" smtClean="0"/>
                        <a:t>    VALUES (#SADJKY#,#SADJIT#,#ARSNADJ#,#STOKKY#,#LOTNUM#,#LOCAKY#,#ATRNUID#,#SECTID#,#PACKID#,</a:t>
                      </a:r>
                    </a:p>
                    <a:p>
                      <a:r>
                        <a:rPr lang="en-US" altLang="ko-KR" sz="1000" dirty="0" smtClean="0"/>
                        <a:t>                #AQTADJU#,#QTYUOM#,#TRUNTY#,#MEASKY#,#UOMKEY#,#QTPUOM#,#DUOMKY#,#QTDUOM#,</a:t>
                      </a:r>
                    </a:p>
                    <a:p>
                      <a:r>
                        <a:rPr lang="en-US" altLang="ko-KR" sz="1000" dirty="0" smtClean="0"/>
                        <a:t>                #REFDKY#,#REFDIT#,#REFCAT#,#OWNRKY#,#ASKUKEY#,#ALOTA01#,#ALOTA02#,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#ALOTA03#,#ALOTA04#,#ALOTA05#,#ALOTA06#,#ALOTA07#,#ALOTA08#,#ALOTA09#,#ALOTA10#,#ALOTA11#,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#ALOTA12#,#ALOTA13#,#ALOTA14#,#ALOTA15#,#ALOTA16#,#ALOTA17#,#ALOTA18#,#ALOTA19#,#ALOTA20#,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#AWMSNO#,#AAREAKY#,#DESC01#,#DESC02#,#AASKU01#,#AASKU02#,#AASKU03#,#AASKU04#,#AASKU05#,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#EANCOD#,#GTINCD#,#SKUG01#,#SKUG02#,#SKUG03#,#SKUG04#,#SKUG05#,#GRSWGT#,#NETWGT#,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#WGTUNT#,#LENGTH#,#WIDTHW#,#HEIGHT#,#CUBICM#,#CAPACT#,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#SMANDT#,#SEBELN#,#SEBELP#,#SZMBLNO#,#SZMIPNO#,#STRAID#,#SVBELN#,#SPOSNR#,#STKNUM#,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#STPNUM#,#SWERKS#,#SLGORT#,#SDATBG#,#STDLNR#,#SSORNU#,#SSORIT#,#SMBLNR#,#SZEILE#,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#SMJAHR#,#SXBLNR#,#SAPSTS#,NVL(#AADJRSN#, ' '),#RELRSN#,TO_CHAR(SYSDATE, 'YYYYMMDD'),NVL(#RELUSR#, ' '),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 TO_CHAR(SYSDATE, 'YYYYMMDD'),TO_CHAR(SYSDATE, 'HH24MISS'),#SES_USER_ID#)</a:t>
                      </a:r>
                    </a:p>
                    <a:p>
                      <a:r>
                        <a:rPr lang="en-US" altLang="ko-KR" sz="1000" dirty="0" smtClean="0"/>
                        <a:t>&lt;/insert&gt;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7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692696"/>
            <a:ext cx="4257675" cy="58674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53917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SJ05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SJ05.jsp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</a:t>
                      </a:r>
                      <a:r>
                        <a:rPr lang="en-US" altLang="ko-KR" sz="900" kern="10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 화면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 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2. </a:t>
                      </a:r>
                      <a:r>
                        <a:rPr lang="ko-KR" altLang="ko-KR" sz="900" kern="0" dirty="0" smtClean="0">
                          <a:effectLst/>
                        </a:rPr>
                        <a:t>조회항목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</a:rPr>
                        <a:t>   </a:t>
                      </a:r>
                      <a:r>
                        <a:rPr lang="en-US" altLang="ko-KR" sz="900" kern="0" dirty="0" smtClean="0">
                          <a:effectLst/>
                        </a:rPr>
                        <a:t>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지번 조회</a:t>
                      </a:r>
                      <a:r>
                        <a:rPr lang="en-US" altLang="ko-KR" sz="900" kern="0" dirty="0" smtClean="0">
                          <a:effectLst/>
                        </a:rPr>
                        <a:t>  </a:t>
                      </a: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품명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P/T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S/N</a:t>
                      </a:r>
                      <a:r>
                        <a:rPr lang="ko-KR" altLang="en-US" sz="900" kern="0" dirty="0" smtClean="0">
                          <a:effectLst/>
                        </a:rPr>
                        <a:t>번호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제조일자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벤더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재고상태 조회</a:t>
                      </a:r>
                      <a:r>
                        <a:rPr lang="en-US" altLang="ko-KR" sz="900" kern="0" dirty="0" smtClean="0">
                          <a:effectLst/>
                        </a:rPr>
                        <a:t>   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919718" y="692696"/>
            <a:ext cx="2004209" cy="28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775702" y="573433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Rectangular Callout 181"/>
          <p:cNvSpPr/>
          <p:nvPr/>
        </p:nvSpPr>
        <p:spPr>
          <a:xfrm>
            <a:off x="1331640" y="1420768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408341" y="1556791"/>
            <a:ext cx="4032448" cy="482453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72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59612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SJ05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SJ05.jsp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en-US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altLang="ko-KR" sz="900" kern="0" dirty="0" smtClean="0">
                          <a:effectLst/>
                        </a:rPr>
                        <a:t> 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28800"/>
            <a:ext cx="6181934" cy="389649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51520" y="1844824"/>
            <a:ext cx="378912" cy="135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702440" y="1828134"/>
            <a:ext cx="378912" cy="135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179512" y="175482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0" name="Rectangular Callout 181"/>
          <p:cNvSpPr/>
          <p:nvPr/>
        </p:nvSpPr>
        <p:spPr>
          <a:xfrm>
            <a:off x="612440" y="1766467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17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87201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SJ05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SJ05.jsp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en-US" sz="900" kern="0" dirty="0" smtClean="0">
                        <a:effectLst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dirty="0" smtClean="0">
                          <a:effectLst/>
                        </a:rPr>
                        <a:t>1. HEAD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ko-KR" alt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28800"/>
            <a:ext cx="6181934" cy="389649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93016" y="2132856"/>
            <a:ext cx="5863160" cy="28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203016" y="20428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25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4016"/>
              </p:ext>
            </p:extLst>
          </p:nvPr>
        </p:nvGraphicFramePr>
        <p:xfrm>
          <a:off x="107504" y="188640"/>
          <a:ext cx="8928990" cy="5974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5686931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&lt;select id=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"SJ05_LIST"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parameterClass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="Map"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DataMap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SADJKY,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'$WAREKY$' AS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'460' AS ADJUTY,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ADJDSC,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TO_CHAR(SYSDATE,'YYYYMMDD') AS DOCDAT,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'400' AS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(SELECT SHORTX FROM DOCCM WHERE DOCCAT = '400') AS DOCCATNM,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'400' AS ADJUCA,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(SELECT SHORTX FROM DOCTM WHERE DOCUTY = '400') AS ADJUCANM,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(SELECT SHORTX FROM DOCTM WHERE DOCUTY = #ADJUTY#) AS ADJUTY,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' ' AS DOCTXT,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TO_CHAR(SYSDATE,'YYYY-MM-DD') AS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TO_CHAR(SYSDATE,'HH24:MI:SS') AS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#SES_USER_ID# AS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TO_CHAR(SYSDATE,'YYYY-MM-DD') AS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TO_CHAR(SYSDATE,'HH24:MI:SS') AS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#SES_USER_ID# AS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' '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FROM DUAL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322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807032"/>
              </p:ext>
            </p:extLst>
          </p:nvPr>
        </p:nvGraphicFramePr>
        <p:xfrm>
          <a:off x="107504" y="217592"/>
          <a:ext cx="8928992" cy="4680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ADJSTX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조정타입설명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카테고리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12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94994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SJ05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SJ05.jsp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en-US" sz="900" kern="0" dirty="0" smtClean="0">
                        <a:effectLst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0" dirty="0" smtClean="0">
                          <a:effectLst/>
                        </a:rPr>
                        <a:t>1. 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  ITEM</a:t>
                      </a:r>
                      <a:r>
                        <a:rPr lang="en-US" altLang="ko-KR" sz="900" kern="100" baseline="0" dirty="0" smtClean="0">
                          <a:effectLst/>
                          <a:latin typeface="+mn-ea"/>
                          <a:ea typeface="+mn-ea"/>
                        </a:rPr>
                        <a:t> GRID </a:t>
                      </a:r>
                      <a:r>
                        <a:rPr lang="ko-KR" altLang="en-US" sz="900" kern="100" dirty="0" smtClean="0">
                          <a:effectLst/>
                          <a:latin typeface="+mn-ea"/>
                          <a:ea typeface="+mn-ea"/>
                        </a:rPr>
                        <a:t>조회</a:t>
                      </a:r>
                      <a:endParaRPr lang="ko-KR" alt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28800"/>
            <a:ext cx="6181934" cy="3896492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79706" y="3707654"/>
            <a:ext cx="5863160" cy="144953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9" name="Rectangular Callout 181"/>
          <p:cNvSpPr/>
          <p:nvPr/>
        </p:nvSpPr>
        <p:spPr>
          <a:xfrm>
            <a:off x="189706" y="361765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443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556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BZ01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파트너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BZ01.jsp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파트너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파트너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수정된 내용을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55401"/>
            <a:ext cx="6290616" cy="584195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23170" y="817862"/>
            <a:ext cx="717450" cy="23487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84772" y="69269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940620" y="817862"/>
            <a:ext cx="751060" cy="23487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10" name="Rectangular Callout 181"/>
          <p:cNvSpPr/>
          <p:nvPr/>
        </p:nvSpPr>
        <p:spPr>
          <a:xfrm>
            <a:off x="902222" y="69269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039516" y="632734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5" name="Rectangular Callout 181"/>
          <p:cNvSpPr/>
          <p:nvPr/>
        </p:nvSpPr>
        <p:spPr>
          <a:xfrm>
            <a:off x="1979712" y="62013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3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6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8221"/>
              </p:ext>
            </p:extLst>
          </p:nvPr>
        </p:nvGraphicFramePr>
        <p:xfrm>
          <a:off x="107504" y="188640"/>
          <a:ext cx="8928990" cy="5974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SJ05Sub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5686931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id="SJ05Sub_LIST"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       </a:t>
                      </a:r>
                      <a:r>
                        <a:rPr lang="en-US" altLang="ko-KR" sz="1000" dirty="0" smtClean="0"/>
                        <a:t>SELECT S.STOKKY AS STOKKY,</a:t>
                      </a:r>
                    </a:p>
                    <a:p>
                      <a:r>
                        <a:rPr lang="en-US" altLang="ko-KR" sz="1000" dirty="0" smtClean="0"/>
                        <a:t>	       S.WAREKY AS WAREKY,</a:t>
                      </a:r>
                    </a:p>
                    <a:p>
                      <a:r>
                        <a:rPr lang="en-US" altLang="ko-KR" sz="1000" dirty="0" smtClean="0"/>
                        <a:t>	       S.LOTNUM AS LOTNUM,</a:t>
                      </a:r>
                    </a:p>
                    <a:p>
                      <a:r>
                        <a:rPr lang="en-US" altLang="ko-KR" sz="1000" dirty="0" smtClean="0"/>
                        <a:t>	       S.LOCAKY AS LOCAKY,</a:t>
                      </a:r>
                    </a:p>
                    <a:p>
                      <a:r>
                        <a:rPr lang="en-US" altLang="ko-KR" sz="1000" dirty="0" smtClean="0"/>
                        <a:t>	       S.TRNUID AS TRNUID,</a:t>
                      </a:r>
                    </a:p>
                    <a:p>
                      <a:r>
                        <a:rPr lang="en-US" altLang="ko-KR" sz="1000" dirty="0" smtClean="0"/>
                        <a:t>	       S.SECTID AS SECTID,</a:t>
                      </a:r>
                    </a:p>
                    <a:p>
                      <a:r>
                        <a:rPr lang="en-US" altLang="ko-KR" sz="1000" dirty="0" smtClean="0"/>
                        <a:t>	       S.PACKID AS PACKID,</a:t>
                      </a:r>
                    </a:p>
                    <a:p>
                      <a:r>
                        <a:rPr lang="en-US" altLang="ko-KR" sz="1000" dirty="0" smtClean="0"/>
                        <a:t>	       S.QTSIWH AS QTSIWH,</a:t>
                      </a:r>
                    </a:p>
                    <a:p>
                      <a:r>
                        <a:rPr lang="en-US" altLang="ko-KR" sz="1000" dirty="0" smtClean="0"/>
                        <a:t>	       S.QTSALO AS QTSALO,</a:t>
                      </a:r>
                    </a:p>
                    <a:p>
                      <a:r>
                        <a:rPr lang="en-US" altLang="ko-KR" sz="1000" dirty="0" smtClean="0"/>
                        <a:t>	       S.QTSPMO AS QTSPMO,</a:t>
                      </a:r>
                    </a:p>
                    <a:p>
                      <a:r>
                        <a:rPr lang="en-US" altLang="ko-KR" sz="1000" dirty="0" smtClean="0"/>
                        <a:t>	       S.QTSPMI AS QTSPMI,</a:t>
                      </a:r>
                    </a:p>
                    <a:p>
                      <a:r>
                        <a:rPr lang="en-US" altLang="ko-KR" sz="1000" dirty="0" smtClean="0"/>
                        <a:t>	       S.QTSBLK AS QTSBLK,</a:t>
                      </a:r>
                    </a:p>
                    <a:p>
                      <a:r>
                        <a:rPr lang="en-US" altLang="ko-KR" sz="1000" dirty="0" smtClean="0"/>
                        <a:t>	       S.QTYUOM AS QTYUOM,</a:t>
                      </a:r>
                    </a:p>
                    <a:p>
                      <a:r>
                        <a:rPr lang="en-US" altLang="ko-KR" sz="1000" dirty="0" smtClean="0"/>
                        <a:t>	       S.TRUNTY AS TRUNTY,</a:t>
                      </a:r>
                    </a:p>
                    <a:p>
                      <a:r>
                        <a:rPr lang="en-US" altLang="ko-KR" sz="1000" dirty="0" smtClean="0"/>
                        <a:t>	       S.MEASKY AS MEASKY,</a:t>
                      </a:r>
                    </a:p>
                    <a:p>
                      <a:r>
                        <a:rPr lang="en-US" altLang="ko-KR" sz="1000" dirty="0" smtClean="0"/>
                        <a:t>	       S.UOMKEY AS UOMKEY,</a:t>
                      </a:r>
                    </a:p>
                    <a:p>
                      <a:r>
                        <a:rPr lang="en-US" altLang="ko-KR" sz="1000" dirty="0" smtClean="0"/>
                        <a:t>	       S.QTPUOM AS QTPUOM,</a:t>
                      </a:r>
                    </a:p>
                    <a:p>
                      <a:r>
                        <a:rPr lang="en-US" altLang="ko-KR" sz="1000" dirty="0" smtClean="0"/>
                        <a:t>	       S.DUOMKY AS DUOMKY,</a:t>
                      </a:r>
                    </a:p>
                    <a:p>
                      <a:r>
                        <a:rPr lang="en-US" altLang="ko-KR" sz="1000" dirty="0" smtClean="0"/>
                        <a:t>	       S.QTDUOM AS QTDUOM,</a:t>
                      </a:r>
                    </a:p>
                    <a:p>
                      <a:r>
                        <a:rPr lang="en-US" altLang="ko-KR" sz="1000" dirty="0" smtClean="0"/>
                        <a:t>	       S.TKFLKY AS TKFLKY,</a:t>
                      </a:r>
                    </a:p>
                    <a:p>
                      <a:r>
                        <a:rPr lang="en-US" altLang="ko-KR" sz="1000" dirty="0" smtClean="0"/>
                        <a:t>	       S.STEPNO AS STEPNO,</a:t>
                      </a:r>
                    </a:p>
                    <a:p>
                      <a:r>
                        <a:rPr lang="en-US" altLang="ko-KR" sz="1000" dirty="0" smtClean="0"/>
                        <a:t>	       S.LSTTFL AS LSTTFL,</a:t>
                      </a:r>
                    </a:p>
                    <a:p>
                      <a:r>
                        <a:rPr lang="en-US" altLang="ko-KR" sz="1000" dirty="0" smtClean="0"/>
                        <a:t>	       S.SRCSKY AS SRCSKY,</a:t>
                      </a:r>
                    </a:p>
                    <a:p>
                      <a:r>
                        <a:rPr lang="en-US" altLang="ko-KR" sz="1000" dirty="0" smtClean="0"/>
                        <a:t>	       S.UOMDOC AS UOMDOC,</a:t>
                      </a:r>
                    </a:p>
                    <a:p>
                      <a:r>
                        <a:rPr lang="en-US" altLang="ko-KR" sz="1000" dirty="0" smtClean="0"/>
                        <a:t>	       S.CNTBSK AS CNTBSK,</a:t>
                      </a:r>
                    </a:p>
                    <a:p>
                      <a:r>
                        <a:rPr lang="en-US" altLang="ko-KR" sz="1000" dirty="0" smtClean="0"/>
                        <a:t>	       S.REFDKY AS REFDKY,</a:t>
                      </a:r>
                    </a:p>
                    <a:p>
                      <a:r>
                        <a:rPr lang="en-US" altLang="ko-KR" sz="1000" dirty="0" smtClean="0"/>
                        <a:t>	       S.REFDIT AS REFDIT,</a:t>
                      </a:r>
                    </a:p>
                    <a:p>
                      <a:r>
                        <a:rPr lang="en-US" altLang="ko-KR" sz="1000" dirty="0" smtClean="0"/>
                        <a:t>	       S.REFCAT AS REFCAT,</a:t>
                      </a:r>
                    </a:p>
                    <a:p>
                      <a:r>
                        <a:rPr lang="en-US" altLang="ko-KR" sz="1000" dirty="0" smtClean="0"/>
                        <a:t>	       S.REFDAT AS REFDAT,</a:t>
                      </a:r>
                    </a:p>
                    <a:p>
                      <a:r>
                        <a:rPr lang="en-US" altLang="ko-KR" sz="1000" dirty="0" smtClean="0"/>
                        <a:t>	       S.PURCKY AS PURCKY,</a:t>
                      </a:r>
                    </a:p>
                    <a:p>
                      <a:r>
                        <a:rPr lang="en-US" altLang="ko-KR" sz="1000" dirty="0" smtClean="0"/>
                        <a:t>	       S.PURCIT AS PURCIT,</a:t>
                      </a:r>
                    </a:p>
                    <a:p>
                      <a:r>
                        <a:rPr lang="en-US" altLang="ko-KR" sz="1000" dirty="0" smtClean="0"/>
                        <a:t>	       S.ASNDKY AS ASNDKY,</a:t>
                      </a:r>
                    </a:p>
                    <a:p>
                      <a:r>
                        <a:rPr lang="en-US" altLang="ko-KR" sz="1000" dirty="0" smtClean="0"/>
                        <a:t>	       S.ASNDIT AS ASNDIT,</a:t>
                      </a:r>
                    </a:p>
                    <a:p>
                      <a:r>
                        <a:rPr lang="en-US" altLang="ko-KR" sz="1000" dirty="0" smtClean="0"/>
                        <a:t>	       S.RECVKY AS RECVKY,</a:t>
                      </a:r>
                    </a:p>
                    <a:p>
                      <a:r>
                        <a:rPr lang="en-US" altLang="ko-KR" sz="1000" dirty="0" smtClean="0"/>
                        <a:t>	       S.RECVIT AS RECVIT,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93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944654"/>
              </p:ext>
            </p:extLst>
          </p:nvPr>
        </p:nvGraphicFramePr>
        <p:xfrm>
          <a:off x="107504" y="188640"/>
          <a:ext cx="8928990" cy="6323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SJ05Sub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5686931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    S.SHPOKY AS SHPOKY,</a:t>
                      </a:r>
                    </a:p>
                    <a:p>
                      <a:r>
                        <a:rPr lang="en-US" altLang="ko-KR" sz="1000" dirty="0" smtClean="0"/>
                        <a:t>	       S.SHPOIT AS SHPOIT,</a:t>
                      </a:r>
                    </a:p>
                    <a:p>
                      <a:r>
                        <a:rPr lang="en-US" altLang="ko-KR" sz="1000" dirty="0" smtClean="0"/>
                        <a:t>	       S.TASKKY AS TASKKY,</a:t>
                      </a:r>
                    </a:p>
                    <a:p>
                      <a:r>
                        <a:rPr lang="en-US" altLang="ko-KR" sz="1000" dirty="0" smtClean="0"/>
                        <a:t>	       S.TASKIT AS TASKIT,</a:t>
                      </a:r>
                    </a:p>
                    <a:p>
                      <a:r>
                        <a:rPr lang="en-US" altLang="ko-KR" sz="1000" dirty="0" smtClean="0"/>
                        <a:t>	       S.SADJKY AS SADJKY,</a:t>
                      </a:r>
                    </a:p>
                    <a:p>
                      <a:r>
                        <a:rPr lang="en-US" altLang="ko-KR" sz="1000" dirty="0" smtClean="0"/>
                        <a:t>	       S.SADJIT AS SADJIT,</a:t>
                      </a:r>
                    </a:p>
                    <a:p>
                      <a:r>
                        <a:rPr lang="en-US" altLang="ko-KR" sz="1000" dirty="0" smtClean="0"/>
                        <a:t>	       S.SDIFKY AS SDIFKY,</a:t>
                      </a:r>
                    </a:p>
                    <a:p>
                      <a:r>
                        <a:rPr lang="en-US" altLang="ko-KR" sz="1000" dirty="0" smtClean="0"/>
                        <a:t>	       S.SDIFIT AS SDIFIT,</a:t>
                      </a:r>
                    </a:p>
                    <a:p>
                      <a:r>
                        <a:rPr lang="en-US" altLang="ko-KR" sz="1000" dirty="0" smtClean="0"/>
                        <a:t>	       S.OWNRKY AS OWNRKY,</a:t>
                      </a:r>
                    </a:p>
                    <a:p>
                      <a:r>
                        <a:rPr lang="en-US" altLang="ko-KR" sz="1000" dirty="0" smtClean="0"/>
                        <a:t>	       S.SKUKEY AS SKUKEY,</a:t>
                      </a:r>
                    </a:p>
                    <a:p>
                      <a:r>
                        <a:rPr lang="en-US" altLang="ko-KR" sz="1000" dirty="0" smtClean="0"/>
                        <a:t>	       S.LOTA01 AS LOTA01,</a:t>
                      </a:r>
                    </a:p>
                    <a:p>
                      <a:r>
                        <a:rPr lang="en-US" altLang="ko-KR" sz="1000" dirty="0" smtClean="0"/>
                        <a:t>	       S.LOTA02 AS LOTA02,</a:t>
                      </a:r>
                    </a:p>
                    <a:p>
                      <a:r>
                        <a:rPr lang="en-US" altLang="ko-KR" sz="1000" dirty="0" smtClean="0"/>
                        <a:t>	       S.LOTA03 AS LOTA03,</a:t>
                      </a:r>
                    </a:p>
                    <a:p>
                      <a:r>
                        <a:rPr lang="en-US" altLang="ko-KR" sz="1000" dirty="0" smtClean="0"/>
                        <a:t>	       S.LOTA04 AS LOTA04,</a:t>
                      </a:r>
                    </a:p>
                    <a:p>
                      <a:r>
                        <a:rPr lang="en-US" altLang="ko-KR" sz="1000" dirty="0" smtClean="0"/>
                        <a:t>	       S.LOTA05 AS LOTA05,</a:t>
                      </a:r>
                    </a:p>
                    <a:p>
                      <a:r>
                        <a:rPr lang="en-US" altLang="ko-KR" sz="1000" dirty="0" smtClean="0"/>
                        <a:t>	       S.LOTA06 AS LOTA06,</a:t>
                      </a:r>
                    </a:p>
                    <a:p>
                      <a:r>
                        <a:rPr lang="en-US" altLang="ko-KR" sz="1000" dirty="0" smtClean="0"/>
                        <a:t>	       S.LOTA07 AS LOTA07,</a:t>
                      </a:r>
                    </a:p>
                    <a:p>
                      <a:r>
                        <a:rPr lang="en-US" altLang="ko-KR" sz="1000" dirty="0" smtClean="0"/>
                        <a:t>	       S.LOTA08 AS LOTA08,</a:t>
                      </a:r>
                    </a:p>
                    <a:p>
                      <a:r>
                        <a:rPr lang="en-US" altLang="ko-KR" sz="1000" dirty="0" smtClean="0"/>
                        <a:t>	       S.LOTA09 AS LOTA09,</a:t>
                      </a:r>
                    </a:p>
                    <a:p>
                      <a:r>
                        <a:rPr lang="en-US" altLang="ko-KR" sz="1000" dirty="0" smtClean="0"/>
                        <a:t>	       S.LOTA10 AS LOTA10,</a:t>
                      </a:r>
                    </a:p>
                    <a:p>
                      <a:r>
                        <a:rPr lang="en-US" altLang="ko-KR" sz="1000" dirty="0" smtClean="0"/>
                        <a:t>	       S.LOTA11 AS LOTA11,</a:t>
                      </a:r>
                    </a:p>
                    <a:p>
                      <a:r>
                        <a:rPr lang="en-US" altLang="ko-KR" sz="1000" dirty="0" smtClean="0"/>
                        <a:t>	       S.LOTA12 AS LOTA12,</a:t>
                      </a:r>
                    </a:p>
                    <a:p>
                      <a:r>
                        <a:rPr lang="en-US" altLang="ko-KR" sz="1000" dirty="0" smtClean="0"/>
                        <a:t>	       S.LOTA13 AS LOTA13,</a:t>
                      </a:r>
                    </a:p>
                    <a:p>
                      <a:r>
                        <a:rPr lang="en-US" altLang="ko-KR" sz="1000" dirty="0" smtClean="0"/>
                        <a:t>	       S.LOTA14 AS LOTA14,</a:t>
                      </a:r>
                    </a:p>
                    <a:p>
                      <a:r>
                        <a:rPr lang="en-US" altLang="ko-KR" sz="1000" dirty="0" smtClean="0"/>
                        <a:t>	       S.LOTA15 AS LOTA15,</a:t>
                      </a:r>
                    </a:p>
                    <a:p>
                      <a:r>
                        <a:rPr lang="en-US" altLang="ko-KR" sz="1000" dirty="0" smtClean="0"/>
                        <a:t>	       S.LOTA16 AS LOTA16,</a:t>
                      </a:r>
                    </a:p>
                    <a:p>
                      <a:r>
                        <a:rPr lang="en-US" altLang="ko-KR" sz="1000" dirty="0" smtClean="0"/>
                        <a:t>	       S.LOTA17 AS LOTA17,</a:t>
                      </a:r>
                    </a:p>
                    <a:p>
                      <a:r>
                        <a:rPr lang="en-US" altLang="ko-KR" sz="1000" dirty="0" smtClean="0"/>
                        <a:t>	       S.LOTA18 AS LOTA18,</a:t>
                      </a:r>
                    </a:p>
                    <a:p>
                      <a:r>
                        <a:rPr lang="en-US" altLang="ko-KR" sz="1000" dirty="0" smtClean="0"/>
                        <a:t>	       S.LOTA19 AS LOTA19,</a:t>
                      </a:r>
                    </a:p>
                    <a:p>
                      <a:r>
                        <a:rPr lang="en-US" altLang="ko-KR" sz="1000" dirty="0" smtClean="0"/>
                        <a:t>	       S.LOTA20 AS LOTA20,</a:t>
                      </a:r>
                    </a:p>
                    <a:p>
                      <a:r>
                        <a:rPr lang="en-US" altLang="ko-KR" sz="1000" dirty="0" smtClean="0"/>
                        <a:t>	       S.AWMSNO AS AWMSNO,</a:t>
                      </a:r>
                    </a:p>
                    <a:p>
                      <a:r>
                        <a:rPr lang="en-US" altLang="ko-KR" sz="1000" dirty="0" smtClean="0"/>
                        <a:t>	       S.DESC01 AS DESC01,</a:t>
                      </a:r>
                    </a:p>
                    <a:p>
                      <a:r>
                        <a:rPr lang="en-US" altLang="ko-KR" sz="1000" dirty="0" smtClean="0"/>
                        <a:t>	       S.ASKU01 AS ASKU01,</a:t>
                      </a:r>
                    </a:p>
                    <a:p>
                      <a:r>
                        <a:rPr lang="en-US" altLang="ko-KR" sz="1000" dirty="0" smtClean="0"/>
                        <a:t>	       S.ASKU02 AS ASKU02,</a:t>
                      </a:r>
                    </a:p>
                    <a:p>
                      <a:r>
                        <a:rPr lang="en-US" altLang="ko-KR" sz="1000" dirty="0" smtClean="0"/>
                        <a:t>	       M.ASKU03 AS ASKU03,</a:t>
                      </a:r>
                    </a:p>
                    <a:p>
                      <a:r>
                        <a:rPr lang="en-US" altLang="ko-KR" sz="1000" dirty="0" smtClean="0"/>
                        <a:t>	       S.ASKU04 AS ASKU04,</a:t>
                      </a:r>
                    </a:p>
                    <a:p>
                      <a:r>
                        <a:rPr lang="en-US" altLang="ko-KR" sz="1000" dirty="0" smtClean="0"/>
                        <a:t>	       S.ASKU05 AS ASKU05,</a:t>
                      </a:r>
                    </a:p>
                    <a:p>
                      <a:r>
                        <a:rPr lang="en-US" altLang="ko-KR" sz="1000" dirty="0" smtClean="0"/>
                        <a:t>	       S.EANCOD AS EANCOD,</a:t>
                      </a:r>
                    </a:p>
                    <a:p>
                      <a:r>
                        <a:rPr lang="en-US" altLang="ko-KR" sz="1000" dirty="0" smtClean="0"/>
                        <a:t>	       S.GTINCD AS GTINCD,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85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37972"/>
              </p:ext>
            </p:extLst>
          </p:nvPr>
        </p:nvGraphicFramePr>
        <p:xfrm>
          <a:off x="107504" y="188640"/>
          <a:ext cx="8928990" cy="6475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SJ05Sub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5686931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    S.SKUG01 AS SKUG01,</a:t>
                      </a:r>
                    </a:p>
                    <a:p>
                      <a:r>
                        <a:rPr lang="en-US" altLang="ko-KR" sz="1000" dirty="0" smtClean="0"/>
                        <a:t>	       S.SKUG02 AS SKUG02,</a:t>
                      </a:r>
                    </a:p>
                    <a:p>
                      <a:r>
                        <a:rPr lang="en-US" altLang="ko-KR" sz="1000" dirty="0" smtClean="0"/>
                        <a:t>	       S.SKUG03 AS SKUG03,</a:t>
                      </a:r>
                    </a:p>
                    <a:p>
                      <a:r>
                        <a:rPr lang="en-US" altLang="ko-KR" sz="1000" dirty="0" smtClean="0"/>
                        <a:t>	       S.SKUG04 AS SKUG04,</a:t>
                      </a:r>
                    </a:p>
                    <a:p>
                      <a:r>
                        <a:rPr lang="en-US" altLang="ko-KR" sz="1000" dirty="0" smtClean="0"/>
                        <a:t>	       S.SKUG05 AS SKUG05,</a:t>
                      </a:r>
                    </a:p>
                    <a:p>
                      <a:r>
                        <a:rPr lang="en-US" altLang="ko-KR" sz="1000" dirty="0" smtClean="0"/>
                        <a:t>	       S.GRSWGT AS GRSWGT,</a:t>
                      </a:r>
                    </a:p>
                    <a:p>
                      <a:r>
                        <a:rPr lang="en-US" altLang="ko-KR" sz="1000" dirty="0" smtClean="0"/>
                        <a:t>	       S.NETWGT AS NETWGT,</a:t>
                      </a:r>
                    </a:p>
                    <a:p>
                      <a:r>
                        <a:rPr lang="en-US" altLang="ko-KR" sz="1000" dirty="0" smtClean="0"/>
                        <a:t>	       S.WGTUNT AS WGTUNT,</a:t>
                      </a:r>
                    </a:p>
                    <a:p>
                      <a:r>
                        <a:rPr lang="en-US" altLang="ko-KR" sz="1000" dirty="0" smtClean="0"/>
                        <a:t>	       S.LENGTH AS LENGTH,</a:t>
                      </a:r>
                    </a:p>
                    <a:p>
                      <a:r>
                        <a:rPr lang="en-US" altLang="ko-KR" sz="1000" dirty="0" smtClean="0"/>
                        <a:t>	       S.WIDTHW AS WIDTHW,</a:t>
                      </a:r>
                    </a:p>
                    <a:p>
                      <a:r>
                        <a:rPr lang="en-US" altLang="ko-KR" sz="1000" dirty="0" smtClean="0"/>
                        <a:t>	       S.HEIGHT AS HEIGHT,</a:t>
                      </a:r>
                    </a:p>
                    <a:p>
                      <a:r>
                        <a:rPr lang="en-US" altLang="ko-KR" sz="1000" dirty="0" smtClean="0"/>
                        <a:t>	       S.CUBICM AS CUBICM,</a:t>
                      </a:r>
                    </a:p>
                    <a:p>
                      <a:r>
                        <a:rPr lang="en-US" altLang="ko-KR" sz="1000" dirty="0" smtClean="0"/>
                        <a:t>	       S.CAPACT AS CAPACT,</a:t>
                      </a:r>
                    </a:p>
                    <a:p>
                      <a:r>
                        <a:rPr lang="en-US" altLang="ko-KR" sz="1000" dirty="0" smtClean="0"/>
                        <a:t>	       S.ZONEKY AS ZONEKY,</a:t>
                      </a:r>
                    </a:p>
                    <a:p>
                      <a:r>
                        <a:rPr lang="en-US" altLang="ko-KR" sz="1000" dirty="0" smtClean="0"/>
                        <a:t>	       S.TKZONE AS TKZONE,</a:t>
                      </a:r>
                    </a:p>
                    <a:p>
                      <a:r>
                        <a:rPr lang="en-US" altLang="ko-KR" sz="1000" dirty="0" smtClean="0"/>
                        <a:t>	       S.AREAKY AS AREAKY,</a:t>
                      </a:r>
                    </a:p>
                    <a:p>
                      <a:r>
                        <a:rPr lang="en-US" altLang="ko-KR" sz="1000" dirty="0" smtClean="0"/>
                        <a:t>	       S.SMANDT AS SMANDT,</a:t>
                      </a:r>
                    </a:p>
                    <a:p>
                      <a:r>
                        <a:rPr lang="en-US" altLang="ko-KR" sz="1000" dirty="0" smtClean="0"/>
                        <a:t>	       S.SEBELN AS SEBELN,</a:t>
                      </a:r>
                    </a:p>
                    <a:p>
                      <a:r>
                        <a:rPr lang="en-US" altLang="ko-KR" sz="1000" dirty="0" smtClean="0"/>
                        <a:t>	       S.SEBELP AS SEBELP,</a:t>
                      </a:r>
                    </a:p>
                    <a:p>
                      <a:r>
                        <a:rPr lang="en-US" altLang="ko-KR" sz="1000" dirty="0" smtClean="0"/>
                        <a:t>	       S.SZMBLNO AS SZMBLNO,</a:t>
                      </a:r>
                    </a:p>
                    <a:p>
                      <a:r>
                        <a:rPr lang="en-US" altLang="ko-KR" sz="1000" dirty="0" smtClean="0"/>
                        <a:t>	       S.SZMIPNO AS SZMIPNO,</a:t>
                      </a:r>
                    </a:p>
                    <a:p>
                      <a:r>
                        <a:rPr lang="en-US" altLang="ko-KR" sz="1000" dirty="0" smtClean="0"/>
                        <a:t>	       S.STRAID AS STRAID,</a:t>
                      </a:r>
                    </a:p>
                    <a:p>
                      <a:r>
                        <a:rPr lang="en-US" altLang="ko-KR" sz="1000" dirty="0" smtClean="0"/>
                        <a:t>	       S.SVBELN AS SVBELN,</a:t>
                      </a:r>
                    </a:p>
                    <a:p>
                      <a:r>
                        <a:rPr lang="en-US" altLang="ko-KR" sz="1000" dirty="0" smtClean="0"/>
                        <a:t>	       S.SPOSNR AS SPOSNR,</a:t>
                      </a:r>
                    </a:p>
                    <a:p>
                      <a:r>
                        <a:rPr lang="en-US" altLang="ko-KR" sz="1000" dirty="0" smtClean="0"/>
                        <a:t>	       S.STKNUM AS STKNUM,</a:t>
                      </a:r>
                    </a:p>
                    <a:p>
                      <a:r>
                        <a:rPr lang="en-US" altLang="ko-KR" sz="1000" dirty="0" smtClean="0"/>
                        <a:t>	       S.STPNUM AS STPNUM,</a:t>
                      </a:r>
                    </a:p>
                    <a:p>
                      <a:r>
                        <a:rPr lang="en-US" altLang="ko-KR" sz="1000" dirty="0" smtClean="0"/>
                        <a:t>	       S.SWERKS AS SWERKS,</a:t>
                      </a:r>
                    </a:p>
                    <a:p>
                      <a:r>
                        <a:rPr lang="en-US" altLang="ko-KR" sz="1000" dirty="0" smtClean="0"/>
                        <a:t>	       S.SLGORT AS SLGORT,</a:t>
                      </a:r>
                    </a:p>
                    <a:p>
                      <a:r>
                        <a:rPr lang="en-US" altLang="ko-KR" sz="1000" dirty="0" smtClean="0"/>
                        <a:t>	       S.SDATBG AS SDATBG,</a:t>
                      </a:r>
                    </a:p>
                    <a:p>
                      <a:r>
                        <a:rPr lang="en-US" altLang="ko-KR" sz="1000" dirty="0" smtClean="0"/>
                        <a:t>	       S.STDLNR AS STDLNR,</a:t>
                      </a:r>
                    </a:p>
                    <a:p>
                      <a:r>
                        <a:rPr lang="en-US" altLang="ko-KR" sz="1000" dirty="0" smtClean="0"/>
                        <a:t>	       S.SSORNU AS SSORNU,</a:t>
                      </a:r>
                    </a:p>
                    <a:p>
                      <a:r>
                        <a:rPr lang="en-US" altLang="ko-KR" sz="1000" dirty="0" smtClean="0"/>
                        <a:t>	       S.SSORIT AS SSORIT,</a:t>
                      </a:r>
                    </a:p>
                    <a:p>
                      <a:r>
                        <a:rPr lang="en-US" altLang="ko-KR" sz="1000" dirty="0" smtClean="0"/>
                        <a:t>	       S.SMBLNR AS SMBLNR,</a:t>
                      </a:r>
                    </a:p>
                    <a:p>
                      <a:r>
                        <a:rPr lang="en-US" altLang="ko-KR" sz="1000" dirty="0" smtClean="0"/>
                        <a:t>	       S.SZEILE AS SZEILE,</a:t>
                      </a:r>
                    </a:p>
                    <a:p>
                      <a:r>
                        <a:rPr lang="en-US" altLang="ko-KR" sz="1000" dirty="0" smtClean="0"/>
                        <a:t>	       S.SMJAHR AS SMJAHR,</a:t>
                      </a:r>
                    </a:p>
                    <a:p>
                      <a:r>
                        <a:rPr lang="en-US" altLang="ko-KR" sz="1000" dirty="0" smtClean="0"/>
                        <a:t>	       S.SXBLNR AS SXBLNR,</a:t>
                      </a:r>
                    </a:p>
                    <a:p>
                      <a:r>
                        <a:rPr lang="en-US" altLang="ko-KR" sz="1000" dirty="0" smtClean="0"/>
                        <a:t>	       S.SAPSTS AS SAPSTS,</a:t>
                      </a:r>
                    </a:p>
                    <a:p>
                      <a:r>
                        <a:rPr lang="en-US" altLang="ko-KR" sz="1000" dirty="0" smtClean="0"/>
                        <a:t>	       S.DESC02 AS DESC02,</a:t>
                      </a:r>
                    </a:p>
                    <a:p>
                      <a:r>
                        <a:rPr lang="en-US" altLang="ko-KR" sz="1000" dirty="0" smtClean="0"/>
                        <a:t>	       M.EANCOD AS EANCOD,</a:t>
                      </a:r>
                    </a:p>
                    <a:p>
                      <a:r>
                        <a:rPr lang="en-US" altLang="ko-KR" sz="1000" dirty="0" smtClean="0"/>
                        <a:t>	       M.GTINCD AS GTINCD,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5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35152"/>
              </p:ext>
            </p:extLst>
          </p:nvPr>
        </p:nvGraphicFramePr>
        <p:xfrm>
          <a:off x="107504" y="188640"/>
          <a:ext cx="8928990" cy="6475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SJ05Sub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5686931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    M.SKUG01 AS SKUG01,</a:t>
                      </a:r>
                    </a:p>
                    <a:p>
                      <a:r>
                        <a:rPr lang="en-US" altLang="ko-KR" sz="1000" dirty="0" smtClean="0"/>
                        <a:t>	       M.SKUL01 AS SKUL01,</a:t>
                      </a:r>
                    </a:p>
                    <a:p>
                      <a:r>
                        <a:rPr lang="en-US" altLang="ko-KR" sz="1000" dirty="0" smtClean="0"/>
                        <a:t>	       M.SKUL02 AS SKUL02,</a:t>
                      </a:r>
                    </a:p>
                    <a:p>
                      <a:r>
                        <a:rPr lang="en-US" altLang="ko-KR" sz="1000" dirty="0" smtClean="0"/>
                        <a:t>	       M.SKUL03 AS SKUL03,</a:t>
                      </a:r>
                    </a:p>
                    <a:p>
                      <a:r>
                        <a:rPr lang="en-US" altLang="ko-KR" sz="1000" dirty="0" smtClean="0"/>
                        <a:t>	       M.GRSWGT AS GRSWGT,</a:t>
                      </a:r>
                    </a:p>
                    <a:p>
                      <a:r>
                        <a:rPr lang="en-US" altLang="ko-KR" sz="1000" dirty="0" smtClean="0"/>
                        <a:t>	       M.NETWGT AS NETWGT,</a:t>
                      </a:r>
                    </a:p>
                    <a:p>
                      <a:r>
                        <a:rPr lang="en-US" altLang="ko-KR" sz="1000" dirty="0" smtClean="0"/>
                        <a:t>	       M.BATMNG AS BATMNG,</a:t>
                      </a:r>
                    </a:p>
                    <a:p>
                      <a:r>
                        <a:rPr lang="en-US" altLang="ko-KR" sz="1000" dirty="0" smtClean="0"/>
                        <a:t>	       NVL((S.QTSIWH - GREATEST(S.QTSALO,S.QTSPMO) - S.QTSBLK),0) AS USEQTY,</a:t>
                      </a:r>
                    </a:p>
                    <a:p>
                      <a:r>
                        <a:rPr lang="en-US" altLang="ko-KR" sz="1000" dirty="0" smtClean="0"/>
                        <a:t>	       ' '      AS ASTOKKY,</a:t>
                      </a:r>
                    </a:p>
                    <a:p>
                      <a:r>
                        <a:rPr lang="en-US" altLang="ko-KR" sz="1000" dirty="0" smtClean="0"/>
                        <a:t>	       ' '      AS ARSNADJ,</a:t>
                      </a:r>
                    </a:p>
                    <a:p>
                      <a:r>
                        <a:rPr lang="en-US" altLang="ko-KR" sz="1000" dirty="0" smtClean="0"/>
                        <a:t>	       ' '      AS ALOTNUM,</a:t>
                      </a:r>
                    </a:p>
                    <a:p>
                      <a:r>
                        <a:rPr lang="en-US" altLang="ko-KR" sz="1000" dirty="0" smtClean="0"/>
                        <a:t>	       S.LOCAKY AS ALOCAKY,</a:t>
                      </a:r>
                    </a:p>
                    <a:p>
                      <a:r>
                        <a:rPr lang="en-US" altLang="ko-KR" sz="1000" dirty="0" smtClean="0"/>
                        <a:t>	       S.SECTID AS ASECTID,</a:t>
                      </a:r>
                    </a:p>
                    <a:p>
                      <a:r>
                        <a:rPr lang="en-US" altLang="ko-KR" sz="1000" dirty="0" smtClean="0"/>
                        <a:t>	       S.PACKID AS APACKID,</a:t>
                      </a:r>
                    </a:p>
                    <a:p>
                      <a:r>
                        <a:rPr lang="en-US" altLang="ko-KR" sz="1000" dirty="0" smtClean="0"/>
                        <a:t>	       S.TRNUID AS ATRNUID,</a:t>
                      </a:r>
                    </a:p>
                    <a:p>
                      <a:r>
                        <a:rPr lang="en-US" altLang="ko-KR" sz="1000" dirty="0" smtClean="0"/>
                        <a:t>	       S.OWNRKY AS AOWNRKY,</a:t>
                      </a:r>
                    </a:p>
                    <a:p>
                      <a:r>
                        <a:rPr lang="en-US" altLang="ko-KR" sz="1000" dirty="0" smtClean="0"/>
                        <a:t>	       S.SKUKEY AS ASKUKEY,</a:t>
                      </a:r>
                    </a:p>
                    <a:p>
                      <a:r>
                        <a:rPr lang="en-US" altLang="ko-KR" sz="1000" dirty="0" smtClean="0"/>
                        <a:t>	       S.TRUNTY AS ATRUNTY,</a:t>
                      </a:r>
                    </a:p>
                    <a:p>
                      <a:r>
                        <a:rPr lang="en-US" altLang="ko-KR" sz="1000" dirty="0" smtClean="0"/>
                        <a:t>	       S.MEASKY AS AMEASKY,</a:t>
                      </a:r>
                    </a:p>
                    <a:p>
                      <a:r>
                        <a:rPr lang="en-US" altLang="ko-KR" sz="1000" dirty="0" smtClean="0"/>
                        <a:t>	       S.QTSIWH AS AQTADJU,</a:t>
                      </a:r>
                    </a:p>
                    <a:p>
                      <a:r>
                        <a:rPr lang="en-US" altLang="ko-KR" sz="1000" dirty="0" smtClean="0"/>
                        <a:t>	       S.DUOMKY AS ADUOMKY,</a:t>
                      </a:r>
                    </a:p>
                    <a:p>
                      <a:r>
                        <a:rPr lang="en-US" altLang="ko-KR" sz="1000" dirty="0" smtClean="0"/>
                        <a:t>	       S.QTYUOM AS AQTYUOM,</a:t>
                      </a:r>
                    </a:p>
                    <a:p>
                      <a:r>
                        <a:rPr lang="en-US" altLang="ko-KR" sz="1000" dirty="0" smtClean="0"/>
                        <a:t>	       S.UOMKEY AS AUOMKEY,</a:t>
                      </a:r>
                    </a:p>
                    <a:p>
                      <a:r>
                        <a:rPr lang="en-US" altLang="ko-KR" sz="1000" dirty="0" smtClean="0"/>
                        <a:t>	       S.QTPUOM AS AQTPUOM,</a:t>
                      </a:r>
                    </a:p>
                    <a:p>
                      <a:r>
                        <a:rPr lang="en-US" altLang="ko-KR" sz="1000" dirty="0" smtClean="0"/>
                        <a:t>	       S.QTSBLK AS AQTBLKD,</a:t>
                      </a:r>
                    </a:p>
                    <a:p>
                      <a:r>
                        <a:rPr lang="en-US" altLang="ko-KR" sz="1000" dirty="0" smtClean="0"/>
                        <a:t>	       S.DESC01 AS ADESC01,</a:t>
                      </a:r>
                    </a:p>
                    <a:p>
                      <a:r>
                        <a:rPr lang="en-US" altLang="ko-KR" sz="1000" dirty="0" smtClean="0"/>
                        <a:t>	       S.LOTA01 AS ALOTA01,</a:t>
                      </a:r>
                    </a:p>
                    <a:p>
                      <a:r>
                        <a:rPr lang="en-US" altLang="ko-KR" sz="1000" dirty="0" smtClean="0"/>
                        <a:t>	       S.LOTA02 AS ALOTA02,</a:t>
                      </a:r>
                    </a:p>
                    <a:p>
                      <a:r>
                        <a:rPr lang="en-US" altLang="ko-KR" sz="1000" dirty="0" smtClean="0"/>
                        <a:t>	       S.LOTA03 AS ALOTA03,</a:t>
                      </a:r>
                    </a:p>
                    <a:p>
                      <a:r>
                        <a:rPr lang="en-US" altLang="ko-KR" sz="1000" dirty="0" smtClean="0"/>
                        <a:t>	       S.LOTA04 AS ALOTA04,</a:t>
                      </a:r>
                    </a:p>
                    <a:p>
                      <a:r>
                        <a:rPr lang="en-US" altLang="ko-KR" sz="1000" dirty="0" smtClean="0"/>
                        <a:t>	       S.LOTA05 AS ALOTA05,</a:t>
                      </a:r>
                    </a:p>
                    <a:p>
                      <a:r>
                        <a:rPr lang="en-US" altLang="ko-KR" sz="1000" dirty="0" smtClean="0"/>
                        <a:t>    	       #LOTA# AS ALOTA06,</a:t>
                      </a:r>
                    </a:p>
                    <a:p>
                      <a:r>
                        <a:rPr lang="en-US" altLang="ko-KR" sz="1000" dirty="0" smtClean="0"/>
                        <a:t>	       S.LOTA07 AS ALOTA07,</a:t>
                      </a:r>
                    </a:p>
                    <a:p>
                      <a:r>
                        <a:rPr lang="en-US" altLang="ko-KR" sz="1000" dirty="0" smtClean="0"/>
                        <a:t>	       S.LOTA08 AS ALOTA08,</a:t>
                      </a:r>
                    </a:p>
                    <a:p>
                      <a:r>
                        <a:rPr lang="pt-BR" altLang="ko-KR" sz="1000" dirty="0" smtClean="0"/>
                        <a:t>	       S.LOTA09 AS ALOTA09,</a:t>
                      </a:r>
                    </a:p>
                    <a:p>
                      <a:r>
                        <a:rPr lang="pt-BR" altLang="ko-KR" sz="1000" dirty="0" smtClean="0"/>
                        <a:t>	       S.LOTA10 AS ALOTA10,</a:t>
                      </a:r>
                    </a:p>
                    <a:p>
                      <a:r>
                        <a:rPr lang="pt-BR" altLang="ko-KR" sz="1000" dirty="0" smtClean="0"/>
                        <a:t>	       S.LOTA11 AS ALOTA11,</a:t>
                      </a:r>
                    </a:p>
                    <a:p>
                      <a:r>
                        <a:rPr lang="pt-BR" altLang="ko-KR" sz="1000" dirty="0" smtClean="0"/>
                        <a:t>	       S.LOTA12 AS ALOTA12,</a:t>
                      </a:r>
                    </a:p>
                    <a:p>
                      <a:r>
                        <a:rPr lang="pt-BR" altLang="ko-KR" sz="1000" dirty="0" smtClean="0"/>
                        <a:t>	       S.LOTA13 AS ALOTA13,</a:t>
                      </a:r>
                    </a:p>
                    <a:p>
                      <a:r>
                        <a:rPr lang="pt-BR" altLang="ko-KR" sz="1000" dirty="0" smtClean="0"/>
                        <a:t>	       S.LOTA14 AS ALOTA14,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7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746661"/>
              </p:ext>
            </p:extLst>
          </p:nvPr>
        </p:nvGraphicFramePr>
        <p:xfrm>
          <a:off x="107504" y="188640"/>
          <a:ext cx="8928990" cy="5974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SJ05Sub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5686931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    S.LOTA15 AS ALOTA15,</a:t>
                      </a:r>
                    </a:p>
                    <a:p>
                      <a:r>
                        <a:rPr lang="en-US" altLang="ko-KR" sz="1000" dirty="0" smtClean="0"/>
                        <a:t>	       S.LOTA16 AS ALOTA16,</a:t>
                      </a:r>
                    </a:p>
                    <a:p>
                      <a:r>
                        <a:rPr lang="en-US" altLang="ko-KR" sz="1000" dirty="0" smtClean="0"/>
                        <a:t>	       S.LOTA17 AS ALOTA17,</a:t>
                      </a:r>
                    </a:p>
                    <a:p>
                      <a:r>
                        <a:rPr lang="en-US" altLang="ko-KR" sz="1000" dirty="0" smtClean="0"/>
                        <a:t>	       S.LOTA18 AS ALOTA18,</a:t>
                      </a:r>
                    </a:p>
                    <a:p>
                      <a:r>
                        <a:rPr lang="en-US" altLang="ko-KR" sz="1000" dirty="0" smtClean="0"/>
                        <a:t>	       S.LOTA19 AS ALOTA19,</a:t>
                      </a:r>
                    </a:p>
                    <a:p>
                      <a:r>
                        <a:rPr lang="en-US" altLang="ko-KR" sz="1000" dirty="0" smtClean="0"/>
                        <a:t>	       S.LOTA20 AS ALOTA20,</a:t>
                      </a:r>
                    </a:p>
                    <a:p>
                      <a:r>
                        <a:rPr lang="en-US" altLang="ko-KR" sz="1000" dirty="0" smtClean="0"/>
                        <a:t>	       S.DESC02 AS ADESC02,</a:t>
                      </a:r>
                    </a:p>
                    <a:p>
                      <a:r>
                        <a:rPr lang="en-US" altLang="ko-KR" sz="1000" dirty="0" smtClean="0"/>
                        <a:t>	       S.ASKU01 AS AASKU01,</a:t>
                      </a:r>
                    </a:p>
                    <a:p>
                      <a:r>
                        <a:rPr lang="en-US" altLang="ko-KR" sz="1000" dirty="0" smtClean="0"/>
                        <a:t>	       S.ASKU02 AS AASKU02,</a:t>
                      </a:r>
                    </a:p>
                    <a:p>
                      <a:r>
                        <a:rPr lang="en-US" altLang="ko-KR" sz="1000" dirty="0" smtClean="0"/>
                        <a:t>	       M.ASKU03 AS AASKU03,</a:t>
                      </a:r>
                    </a:p>
                    <a:p>
                      <a:r>
                        <a:rPr lang="en-US" altLang="ko-KR" sz="1000" dirty="0" smtClean="0"/>
                        <a:t>	       S.ASKU04 AS AASKU04,</a:t>
                      </a:r>
                    </a:p>
                    <a:p>
                      <a:r>
                        <a:rPr lang="en-US" altLang="ko-KR" sz="1000" dirty="0" smtClean="0"/>
                        <a:t>	       S.ASKU05 AS AASKU05,</a:t>
                      </a:r>
                    </a:p>
                    <a:p>
                      <a:r>
                        <a:rPr lang="en-US" altLang="ko-KR" sz="1000" dirty="0" smtClean="0"/>
                        <a:t>	       M.EANCOD AS AEANCOD,</a:t>
                      </a:r>
                    </a:p>
                    <a:p>
                      <a:r>
                        <a:rPr lang="en-US" altLang="ko-KR" sz="1000" dirty="0" smtClean="0"/>
                        <a:t>	       M.GTINCD AS AGTINCD, </a:t>
                      </a:r>
                    </a:p>
                    <a:p>
                      <a:r>
                        <a:rPr lang="en-US" altLang="ko-KR" sz="1000" dirty="0" smtClean="0"/>
                        <a:t>	       S.SKUG01 AS ASKUG01,</a:t>
                      </a:r>
                    </a:p>
                    <a:p>
                      <a:r>
                        <a:rPr lang="en-US" altLang="ko-KR" sz="1000" dirty="0" smtClean="0"/>
                        <a:t>	       S.SKUG02 AS ASKUG02,</a:t>
                      </a:r>
                    </a:p>
                    <a:p>
                      <a:r>
                        <a:rPr lang="en-US" altLang="ko-KR" sz="1000" dirty="0" smtClean="0"/>
                        <a:t>	       S.SKUG03 AS ASKUG03,</a:t>
                      </a:r>
                    </a:p>
                    <a:p>
                      <a:r>
                        <a:rPr lang="en-US" altLang="ko-KR" sz="1000" dirty="0" smtClean="0"/>
                        <a:t>	       S.SKUG04 AS ASKUG04,</a:t>
                      </a:r>
                    </a:p>
                    <a:p>
                      <a:r>
                        <a:rPr lang="en-US" altLang="ko-KR" sz="1000" dirty="0" smtClean="0"/>
                        <a:t>	       S.SKUG05 AS ASKUG05, </a:t>
                      </a:r>
                    </a:p>
                    <a:p>
                      <a:r>
                        <a:rPr lang="en-US" altLang="ko-KR" sz="1000" dirty="0" smtClean="0"/>
                        <a:t>	       M.GRSWGT AS AGRSWGT, </a:t>
                      </a:r>
                    </a:p>
                    <a:p>
                      <a:r>
                        <a:rPr lang="en-US" altLang="ko-KR" sz="1000" dirty="0" smtClean="0"/>
                        <a:t>	       M.NETWGT AS ANETWGT, </a:t>
                      </a:r>
                    </a:p>
                    <a:p>
                      <a:r>
                        <a:rPr lang="en-US" altLang="ko-KR" sz="1000" dirty="0" smtClean="0"/>
                        <a:t>	       S.AREAKY AS AAREAKY, </a:t>
                      </a:r>
                    </a:p>
                    <a:p>
                      <a:r>
                        <a:rPr lang="en-US" altLang="ko-KR" sz="1000" dirty="0" smtClean="0"/>
                        <a:t>	       M.BATMNG AS ABATMNG,</a:t>
                      </a:r>
                    </a:p>
                    <a:p>
                      <a:r>
                        <a:rPr lang="en-US" altLang="ko-KR" sz="1000" dirty="0" smtClean="0"/>
                        <a:t>	       ' '      AS AADJRSN  </a:t>
                      </a:r>
                    </a:p>
                    <a:p>
                      <a:r>
                        <a:rPr lang="en-US" altLang="ko-KR" sz="1000" dirty="0" smtClean="0"/>
                        <a:t>	  FROM STKKY  S, SKUMA  M, LOTAT  L, LOCMA LC</a:t>
                      </a:r>
                    </a:p>
                    <a:p>
                      <a:r>
                        <a:rPr lang="en-US" altLang="ko-KR" sz="1000" dirty="0" smtClean="0"/>
                        <a:t>	 WHERE S.WAREKY = LC.WAREKY</a:t>
                      </a:r>
                    </a:p>
                    <a:p>
                      <a:r>
                        <a:rPr lang="en-US" altLang="ko-KR" sz="1000" dirty="0" smtClean="0"/>
                        <a:t>	   AND S.LOCAKY = LC.LOCAKY</a:t>
                      </a:r>
                    </a:p>
                    <a:p>
                      <a:r>
                        <a:rPr lang="en-US" altLang="ko-KR" sz="1000" dirty="0" smtClean="0"/>
                        <a:t>	   AND S.LOTNUM = L.LOTNUM</a:t>
                      </a:r>
                    </a:p>
                    <a:p>
                      <a:r>
                        <a:rPr lang="en-US" altLang="ko-KR" sz="1000" dirty="0" smtClean="0"/>
                        <a:t>	   AND S.OWNRKY = M.OWNRKY</a:t>
                      </a:r>
                    </a:p>
                    <a:p>
                      <a:r>
                        <a:rPr lang="en-US" altLang="ko-KR" sz="1000" dirty="0" smtClean="0"/>
                        <a:t>	   AND S.SKUKEY = M.SKUKEY</a:t>
                      </a:r>
                    </a:p>
                    <a:p>
                      <a:r>
                        <a:rPr lang="en-US" altLang="ko-KR" sz="1000" dirty="0" smtClean="0"/>
                        <a:t>	   AND S.QTSIWH - (S.QTSALO + S.QTSBLK) &gt;0</a:t>
                      </a:r>
                    </a:p>
                    <a:p>
                      <a:r>
                        <a:rPr lang="en-US" altLang="ko-KR" sz="1000" dirty="0" smtClean="0"/>
                        <a:t>	   AND S.QTSIWH - (S.QTSPMO + S.QTSBLK) &gt;0</a:t>
                      </a:r>
                    </a:p>
                    <a:p>
                      <a:r>
                        <a:rPr lang="en-US" altLang="ko-KR" sz="1000" dirty="0" smtClean="0"/>
                        <a:t>	   AND S.AREAKY NOT IN ('SYS', 'SHP')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endParaRPr lang="pt-BR" altLang="ko-KR" sz="10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4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839247"/>
              </p:ext>
            </p:extLst>
          </p:nvPr>
        </p:nvGraphicFramePr>
        <p:xfrm>
          <a:off x="107504" y="188640"/>
          <a:ext cx="8928990" cy="5974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880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SJ05Sub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5686931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	</a:t>
                      </a:r>
                    </a:p>
                    <a:p>
                      <a:r>
                        <a:rPr lang="en-US" altLang="ko-KR" sz="1000" dirty="0" smtClean="0"/>
                        <a:t>		AND S.WAREKY = #WAREKY# </a:t>
                      </a:r>
                    </a:p>
                    <a:p>
                      <a:r>
                        <a:rPr lang="en-US" altLang="ko-KR" sz="1000" dirty="0" smtClean="0"/>
                        <a:t>	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 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="460"&gt;</a:t>
                      </a:r>
                    </a:p>
                    <a:p>
                      <a:r>
                        <a:rPr lang="en-US" altLang="ko-KR" sz="1000" dirty="0" smtClean="0"/>
                        <a:t>		AND S.LOTA06 = '00'</a:t>
                      </a:r>
                    </a:p>
                    <a:p>
                      <a:r>
                        <a:rPr lang="en-US" altLang="ko-KR" sz="1000" dirty="0" smtClean="0"/>
                        <a:t>	 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 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="465"&gt;</a:t>
                      </a:r>
                    </a:p>
                    <a:p>
                      <a:r>
                        <a:rPr lang="en-US" altLang="ko-KR" sz="1000" dirty="0" smtClean="0"/>
                        <a:t>		AND S.LOTA06 IN ('10','30')</a:t>
                      </a:r>
                    </a:p>
                    <a:p>
                      <a:r>
                        <a:rPr lang="en-US" altLang="ko-KR" sz="1000" dirty="0" smtClean="0"/>
                        <a:t>	 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 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="460"&gt;</a:t>
                      </a:r>
                    </a:p>
                    <a:p>
                      <a:r>
                        <a:rPr lang="en-US" altLang="ko-KR" sz="1000" dirty="0" smtClean="0"/>
                        <a:t>	  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property="ADJUTY"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="465"&gt;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 AND S.LOTA06 = '00'</a:t>
                      </a:r>
                    </a:p>
                    <a:p>
                      <a:r>
                        <a:rPr lang="en-US" altLang="ko-KR" sz="1000" dirty="0" smtClean="0"/>
                        <a:t>	  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 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	$RANGE_SQL$</a:t>
                      </a:r>
                    </a:p>
                    <a:p>
                      <a:r>
                        <a:rPr lang="en-US" altLang="ko-KR" sz="1000" dirty="0" smtClean="0"/>
                        <a:t>   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  <a:endParaRPr lang="pt-BR" altLang="ko-KR" sz="10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LOTAT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210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STKKY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en-US" altLang="ko-KR" sz="1100" baseline="0" dirty="0" smtClean="0"/>
                        <a:t> 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ko-KR" altLang="en-US" sz="110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02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CHNSKUKEY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치환자재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QTBLKD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S/N</a:t>
                      </a:r>
                      <a:r>
                        <a:rPr lang="ko-KR" altLang="en-US" sz="1100" baseline="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37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189385"/>
          <a:ext cx="8928992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MASKU03_1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자재유형</a:t>
                      </a:r>
                      <a:r>
                        <a:rPr lang="en-US" altLang="ko-KR" sz="1100" dirty="0" smtClean="0"/>
                        <a:t>(SKUMA)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0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ADJRSN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조정상세사유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70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55143"/>
            <a:ext cx="5940485" cy="374587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68403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SJ05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SJ05.jsp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sz="900" kern="0" dirty="0">
                          <a:effectLst/>
                        </a:rPr>
                        <a:t>1</a:t>
                      </a:r>
                      <a:r>
                        <a:rPr lang="en-US" sz="900" kern="0" dirty="0" smtClean="0">
                          <a:effectLst/>
                        </a:rPr>
                        <a:t>.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   HEAD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재조회</a:t>
                      </a:r>
                      <a:endParaRPr lang="ko-KR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95536" y="2348880"/>
            <a:ext cx="5688632" cy="28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323528" y="2276872"/>
            <a:ext cx="216024" cy="197093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760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04437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BZ01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파트너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BZ01.jsp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파트너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파트너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err="1" smtClean="0">
                          <a:effectLst/>
                        </a:rPr>
                        <a:t>그리드에서</a:t>
                      </a:r>
                      <a:r>
                        <a:rPr lang="ko-KR" altLang="en-US" sz="900" kern="0" dirty="0" smtClean="0">
                          <a:effectLst/>
                        </a:rPr>
                        <a:t> 선택한 </a:t>
                      </a:r>
                      <a:r>
                        <a:rPr lang="en-US" altLang="ko-KR" sz="900" kern="0" dirty="0" smtClean="0">
                          <a:effectLst/>
                        </a:rPr>
                        <a:t>Row</a:t>
                      </a:r>
                      <a:r>
                        <a:rPr lang="ko-KR" altLang="en-US" sz="900" kern="0" dirty="0" smtClean="0">
                          <a:effectLst/>
                        </a:rPr>
                        <a:t>의 상세정보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836712"/>
            <a:ext cx="6264696" cy="542925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4528" y="1916832"/>
            <a:ext cx="5931648" cy="424847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184574" y="17728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981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146526"/>
              </p:ext>
            </p:extLst>
          </p:nvPr>
        </p:nvGraphicFramePr>
        <p:xfrm>
          <a:off x="107504" y="188640"/>
          <a:ext cx="892899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SJ05L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&lt;select id=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"SJ05L_LIST"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parameterClass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="Map" 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resultClass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000" i="1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DataMap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SADJKY,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ADJUTY,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DOCDAT,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 ' AS ADJSTX,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'400' AS DOCCAT,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(SELECT SHORTX FROM DOCCM WHERE DOCCAT = '400') AS DOCCATNM,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(SELECT SHORTX FROM DOCTM WHERE DOCUTY = '460') AS ADJUCANM,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ADJUCA,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DOCTXT,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 '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' ' AS LUSRNM,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INDBZL,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INDARC,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FROM ADJDH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WHERE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SADJKY = #SADJKY#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  <a:endParaRPr lang="en-US" altLang="ko-KR" sz="10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12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217592"/>
          <a:ext cx="8928992" cy="4680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ADJSTX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조정타입설명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카테고리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99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855143"/>
            <a:ext cx="5940485" cy="374587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1459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SJ05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SJ05.jsp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검사 합격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</a:rPr>
                        <a:t>불합격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sz="900" kern="0" dirty="0">
                          <a:effectLst/>
                        </a:rPr>
                        <a:t>1</a:t>
                      </a:r>
                      <a:r>
                        <a:rPr lang="en-US" sz="900" kern="0" dirty="0" smtClean="0">
                          <a:effectLst/>
                        </a:rPr>
                        <a:t>.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   ITEM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재조회</a:t>
                      </a:r>
                      <a:endParaRPr lang="ko-KR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431540" y="3837679"/>
            <a:ext cx="5688632" cy="39962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323528" y="3739132"/>
            <a:ext cx="216024" cy="197093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86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51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id="SJ04M_LIST"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             SADJKY,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SADJIT,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RSNADJ,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STOKKY,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LOTNUM,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LOCAKY,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TRNUID,</a:t>
                      </a:r>
                    </a:p>
                    <a:p>
                      <a:r>
                        <a:rPr lang="en-US" altLang="ko-KR" sz="1000" dirty="0" smtClean="0"/>
                        <a:t>             SECTID,</a:t>
                      </a:r>
                    </a:p>
                    <a:p>
                      <a:r>
                        <a:rPr lang="en-US" altLang="ko-KR" sz="1000" dirty="0" smtClean="0"/>
                        <a:t>             PACKID,</a:t>
                      </a:r>
                    </a:p>
                    <a:p>
                      <a:r>
                        <a:rPr lang="en-US" altLang="ko-KR" sz="1000" dirty="0" smtClean="0"/>
                        <a:t>             QTADJU,</a:t>
                      </a:r>
                    </a:p>
                    <a:p>
                      <a:r>
                        <a:rPr lang="en-US" altLang="ko-KR" sz="1000" dirty="0" smtClean="0"/>
                        <a:t>             QTBLKD,</a:t>
                      </a:r>
                    </a:p>
                    <a:p>
                      <a:r>
                        <a:rPr lang="en-US" altLang="ko-KR" sz="1000" dirty="0" smtClean="0"/>
                        <a:t>             QTYUOM,</a:t>
                      </a:r>
                    </a:p>
                    <a:p>
                      <a:r>
                        <a:rPr lang="en-US" altLang="ko-KR" sz="1000" dirty="0" smtClean="0"/>
                        <a:t>             TRUNTY,</a:t>
                      </a:r>
                    </a:p>
                    <a:p>
                      <a:r>
                        <a:rPr lang="en-US" altLang="ko-KR" sz="1000" dirty="0" smtClean="0"/>
                        <a:t>             MEASKY,</a:t>
                      </a:r>
                    </a:p>
                    <a:p>
                      <a:r>
                        <a:rPr lang="en-US" altLang="ko-KR" sz="1000" dirty="0" smtClean="0"/>
                        <a:t>             UOMKEY,</a:t>
                      </a:r>
                    </a:p>
                    <a:p>
                      <a:r>
                        <a:rPr lang="en-US" altLang="ko-KR" sz="1000" dirty="0" smtClean="0"/>
                        <a:t>             QTPUOM,</a:t>
                      </a:r>
                    </a:p>
                    <a:p>
                      <a:r>
                        <a:rPr lang="en-US" altLang="ko-KR" sz="1000" dirty="0" smtClean="0"/>
                        <a:t>             DUOMKY,</a:t>
                      </a:r>
                    </a:p>
                    <a:p>
                      <a:r>
                        <a:rPr lang="en-US" altLang="ko-KR" sz="1000" dirty="0" smtClean="0"/>
                        <a:t>             QTDUOM,</a:t>
                      </a:r>
                    </a:p>
                    <a:p>
                      <a:r>
                        <a:rPr lang="en-US" altLang="ko-KR" sz="1000" dirty="0" smtClean="0"/>
                        <a:t>             SUBSIT,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SUBSFL,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REFDKY,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REFDIT,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REFCAT,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OWNRKY,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SKUKEY,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LOTA01,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LOTA02,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LOTA03,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LOTA04,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LOTA05,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LOTA06,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LOTA07,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LOTA08,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LOTA09,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LOTA10,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LOTA11,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LOTA12,</a:t>
                      </a:r>
                    </a:p>
                    <a:p>
                      <a:r>
                        <a:rPr lang="en-US" altLang="ko-KR" sz="1000" dirty="0" smtClean="0"/>
                        <a:t>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31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      LOTA13,</a:t>
                      </a:r>
                    </a:p>
                    <a:p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 LOTA14,</a:t>
                      </a:r>
                    </a:p>
                    <a:p>
                      <a:r>
                        <a:rPr lang="en-US" altLang="ko-KR" sz="1000" dirty="0" smtClean="0"/>
                        <a:t>	 LOTA15,</a:t>
                      </a:r>
                    </a:p>
                    <a:p>
                      <a:r>
                        <a:rPr lang="en-US" altLang="ko-KR" sz="1000" dirty="0" smtClean="0"/>
                        <a:t>	 LOTA16,</a:t>
                      </a:r>
                    </a:p>
                    <a:p>
                      <a:r>
                        <a:rPr lang="en-US" altLang="ko-KR" sz="1000" dirty="0" smtClean="0"/>
                        <a:t>	 LOTA17,</a:t>
                      </a:r>
                    </a:p>
                    <a:p>
                      <a:r>
                        <a:rPr lang="en-US" altLang="ko-KR" sz="1000" dirty="0" smtClean="0"/>
                        <a:t>	 LOTA18,</a:t>
                      </a:r>
                    </a:p>
                    <a:p>
                      <a:r>
                        <a:rPr lang="en-US" altLang="ko-KR" sz="1000" dirty="0" smtClean="0"/>
                        <a:t>	 LOTA19,</a:t>
                      </a:r>
                    </a:p>
                    <a:p>
                      <a:r>
                        <a:rPr lang="en-US" altLang="ko-KR" sz="1000" dirty="0" smtClean="0"/>
                        <a:t>	 LOTA20,</a:t>
                      </a:r>
                    </a:p>
                    <a:p>
                      <a:r>
                        <a:rPr lang="en-US" altLang="ko-KR" sz="1000" dirty="0" smtClean="0"/>
                        <a:t>	 AWMSNO,</a:t>
                      </a:r>
                    </a:p>
                    <a:p>
                      <a:r>
                        <a:rPr lang="en-US" altLang="ko-KR" sz="1000" dirty="0" smtClean="0"/>
                        <a:t>	 AREAKY,</a:t>
                      </a:r>
                    </a:p>
                    <a:p>
                      <a:r>
                        <a:rPr lang="en-US" altLang="ko-KR" sz="1000" dirty="0" smtClean="0"/>
                        <a:t>	 DESC01,</a:t>
                      </a:r>
                    </a:p>
                    <a:p>
                      <a:r>
                        <a:rPr lang="en-US" altLang="ko-KR" sz="1000" dirty="0" smtClean="0"/>
                        <a:t>	 DESC02,</a:t>
                      </a:r>
                    </a:p>
                    <a:p>
                      <a:r>
                        <a:rPr lang="en-US" altLang="ko-KR" sz="1000" dirty="0" smtClean="0"/>
                        <a:t>	 ASKU01,</a:t>
                      </a:r>
                    </a:p>
                    <a:p>
                      <a:r>
                        <a:rPr lang="en-US" altLang="ko-KR" sz="1000" dirty="0" smtClean="0"/>
                        <a:t>	 ASKU02,</a:t>
                      </a:r>
                    </a:p>
                    <a:p>
                      <a:r>
                        <a:rPr lang="en-US" altLang="ko-KR" sz="1000" dirty="0" smtClean="0"/>
                        <a:t>	 ASKU03,</a:t>
                      </a:r>
                    </a:p>
                    <a:p>
                      <a:r>
                        <a:rPr lang="en-US" altLang="ko-KR" sz="1000" dirty="0" smtClean="0"/>
                        <a:t>	 ASKU04,</a:t>
                      </a:r>
                    </a:p>
                    <a:p>
                      <a:r>
                        <a:rPr lang="en-US" altLang="ko-KR" sz="1000" dirty="0" smtClean="0"/>
                        <a:t>	 ASKU05,</a:t>
                      </a:r>
                    </a:p>
                    <a:p>
                      <a:r>
                        <a:rPr lang="en-US" altLang="ko-KR" sz="1000" dirty="0" smtClean="0"/>
                        <a:t>	 EANCOD,</a:t>
                      </a:r>
                    </a:p>
                    <a:p>
                      <a:r>
                        <a:rPr lang="en-US" altLang="ko-KR" sz="1000" dirty="0" smtClean="0"/>
                        <a:t>	 GTINCD,</a:t>
                      </a:r>
                    </a:p>
                    <a:p>
                      <a:r>
                        <a:rPr lang="en-US" altLang="ko-KR" sz="1000" dirty="0" smtClean="0"/>
                        <a:t>	 SKUG01,</a:t>
                      </a:r>
                    </a:p>
                    <a:p>
                      <a:r>
                        <a:rPr lang="en-US" altLang="ko-KR" sz="1000" dirty="0" smtClean="0"/>
                        <a:t>	 SKUG02,</a:t>
                      </a:r>
                    </a:p>
                    <a:p>
                      <a:r>
                        <a:rPr lang="en-US" altLang="ko-KR" sz="1000" dirty="0" smtClean="0"/>
                        <a:t>	 SKUG03,</a:t>
                      </a:r>
                    </a:p>
                    <a:p>
                      <a:r>
                        <a:rPr lang="en-US" altLang="ko-KR" sz="1000" dirty="0" smtClean="0"/>
                        <a:t>	 SKUG04,</a:t>
                      </a:r>
                    </a:p>
                    <a:p>
                      <a:r>
                        <a:rPr lang="en-US" altLang="ko-KR" sz="1000" dirty="0" smtClean="0"/>
                        <a:t>	 SKUG05,</a:t>
                      </a:r>
                    </a:p>
                    <a:p>
                      <a:r>
                        <a:rPr lang="en-US" altLang="ko-KR" sz="1000" dirty="0" smtClean="0"/>
                        <a:t>	 GRSWGT,</a:t>
                      </a:r>
                    </a:p>
                    <a:p>
                      <a:r>
                        <a:rPr lang="en-US" altLang="ko-KR" sz="1000" dirty="0" smtClean="0"/>
                        <a:t>	 NETWGT,</a:t>
                      </a:r>
                    </a:p>
                    <a:p>
                      <a:r>
                        <a:rPr lang="en-US" altLang="ko-KR" sz="1000" dirty="0" smtClean="0"/>
                        <a:t>	 WGTUNT,</a:t>
                      </a:r>
                    </a:p>
                    <a:p>
                      <a:r>
                        <a:rPr lang="en-US" altLang="ko-KR" sz="1000" dirty="0" smtClean="0"/>
                        <a:t>	 LENGTH,</a:t>
                      </a:r>
                    </a:p>
                    <a:p>
                      <a:r>
                        <a:rPr lang="en-US" altLang="ko-KR" sz="1000" dirty="0" smtClean="0"/>
                        <a:t>	 WIDTHW,</a:t>
                      </a:r>
                    </a:p>
                    <a:p>
                      <a:r>
                        <a:rPr lang="en-US" altLang="ko-KR" sz="1000" dirty="0" smtClean="0"/>
                        <a:t>	 HEIGHT,</a:t>
                      </a:r>
                    </a:p>
                    <a:p>
                      <a:r>
                        <a:rPr lang="en-US" altLang="ko-KR" sz="1000" dirty="0" smtClean="0"/>
                        <a:t>	 CUBICM,</a:t>
                      </a:r>
                    </a:p>
                    <a:p>
                      <a:r>
                        <a:rPr lang="en-US" altLang="ko-KR" sz="1000" dirty="0" smtClean="0"/>
                        <a:t>	 CAPACT,</a:t>
                      </a:r>
                    </a:p>
                    <a:p>
                      <a:r>
                        <a:rPr lang="en-US" altLang="ko-KR" sz="1000" dirty="0" smtClean="0"/>
                        <a:t>	 WORKID,</a:t>
                      </a:r>
                    </a:p>
                    <a:p>
                      <a:r>
                        <a:rPr lang="en-US" altLang="ko-KR" sz="1000" dirty="0" smtClean="0"/>
                        <a:t>	 WORKNM,</a:t>
                      </a:r>
                    </a:p>
                    <a:p>
                      <a:r>
                        <a:rPr lang="en-US" altLang="ko-KR" sz="1000" dirty="0" smtClean="0"/>
                        <a:t>	 HHTTID,</a:t>
                      </a:r>
                    </a:p>
                    <a:p>
                      <a:r>
                        <a:rPr lang="en-US" altLang="ko-KR" sz="1000" dirty="0" smtClean="0"/>
                        <a:t>	 SMANDT,</a:t>
                      </a:r>
                    </a:p>
                    <a:p>
                      <a:r>
                        <a:rPr lang="en-US" altLang="ko-KR" sz="1000" dirty="0" smtClean="0"/>
                        <a:t>	 SEBELN,</a:t>
                      </a:r>
                    </a:p>
                    <a:p>
                      <a:r>
                        <a:rPr lang="en-US" altLang="ko-KR" sz="1000" dirty="0" smtClean="0"/>
                        <a:t>	 SEBELP,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67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59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SZMBLNO,</a:t>
                      </a:r>
                    </a:p>
                    <a:p>
                      <a:r>
                        <a:rPr lang="en-US" altLang="ko-KR" sz="1000" dirty="0" smtClean="0"/>
                        <a:t>	 SZMIPNO,</a:t>
                      </a:r>
                    </a:p>
                    <a:p>
                      <a:r>
                        <a:rPr lang="en-US" altLang="ko-KR" sz="1000" dirty="0" smtClean="0"/>
                        <a:t>	 STRAID,</a:t>
                      </a:r>
                    </a:p>
                    <a:p>
                      <a:r>
                        <a:rPr lang="en-US" altLang="ko-KR" sz="1000" dirty="0" smtClean="0"/>
                        <a:t>	 SVBELN,</a:t>
                      </a:r>
                    </a:p>
                    <a:p>
                      <a:r>
                        <a:rPr lang="en-US" altLang="ko-KR" sz="1000" dirty="0" smtClean="0"/>
                        <a:t>	 SPOSNR,</a:t>
                      </a:r>
                    </a:p>
                    <a:p>
                      <a:r>
                        <a:rPr lang="en-US" altLang="ko-KR" sz="1000" dirty="0" smtClean="0"/>
                        <a:t>	 STKNUM,</a:t>
                      </a:r>
                    </a:p>
                    <a:p>
                      <a:r>
                        <a:rPr lang="en-US" altLang="ko-KR" sz="1000" dirty="0" smtClean="0"/>
                        <a:t>	 STPNUM,</a:t>
                      </a:r>
                    </a:p>
                    <a:p>
                      <a:r>
                        <a:rPr lang="en-US" altLang="ko-KR" sz="1000" dirty="0" smtClean="0"/>
                        <a:t>	 SWERKS,</a:t>
                      </a:r>
                    </a:p>
                    <a:p>
                      <a:r>
                        <a:rPr lang="en-US" altLang="ko-KR" sz="1000" dirty="0" smtClean="0"/>
                        <a:t>	 SLGORT,</a:t>
                      </a:r>
                    </a:p>
                    <a:p>
                      <a:r>
                        <a:rPr lang="en-US" altLang="ko-KR" sz="1000" dirty="0" smtClean="0"/>
                        <a:t>	 SDATBG,</a:t>
                      </a:r>
                    </a:p>
                    <a:p>
                      <a:r>
                        <a:rPr lang="en-US" altLang="ko-KR" sz="1000" dirty="0" smtClean="0"/>
                        <a:t>	 STDLNR,</a:t>
                      </a:r>
                    </a:p>
                    <a:p>
                      <a:r>
                        <a:rPr lang="en-US" altLang="ko-KR" sz="1000" dirty="0" smtClean="0"/>
                        <a:t>	 SSORNU,</a:t>
                      </a:r>
                    </a:p>
                    <a:p>
                      <a:r>
                        <a:rPr lang="en-US" altLang="ko-KR" sz="1000" dirty="0" smtClean="0"/>
                        <a:t>	 SSORIT,</a:t>
                      </a:r>
                    </a:p>
                    <a:p>
                      <a:r>
                        <a:rPr lang="en-US" altLang="ko-KR" sz="1000" dirty="0" smtClean="0"/>
                        <a:t>	 SMBLNR,</a:t>
                      </a:r>
                    </a:p>
                    <a:p>
                      <a:r>
                        <a:rPr lang="en-US" altLang="ko-KR" sz="1000" dirty="0" smtClean="0"/>
                        <a:t>	 SZEILE,</a:t>
                      </a:r>
                    </a:p>
                    <a:p>
                      <a:r>
                        <a:rPr lang="en-US" altLang="ko-KR" sz="1000" dirty="0" smtClean="0"/>
                        <a:t>	 SMJAHR,</a:t>
                      </a:r>
                    </a:p>
                    <a:p>
                      <a:r>
                        <a:rPr lang="en-US" altLang="ko-KR" sz="1000" dirty="0" smtClean="0"/>
                        <a:t>	 SXBLNR,</a:t>
                      </a:r>
                    </a:p>
                    <a:p>
                      <a:r>
                        <a:rPr lang="en-US" altLang="ko-KR" sz="1000" dirty="0" smtClean="0"/>
                        <a:t>	 SAPSTS,</a:t>
                      </a:r>
                    </a:p>
                    <a:p>
                      <a:r>
                        <a:rPr lang="en-US" altLang="ko-KR" sz="1000" dirty="0" smtClean="0"/>
                        <a:t>	 SBKTXT,</a:t>
                      </a:r>
                    </a:p>
                    <a:p>
                      <a:r>
                        <a:rPr lang="en-US" altLang="ko-KR" sz="1000" dirty="0" smtClean="0"/>
                        <a:t>	 ADJRSN,</a:t>
                      </a:r>
                    </a:p>
                    <a:p>
                      <a:r>
                        <a:rPr lang="en-US" altLang="ko-KR" sz="1000" dirty="0" smtClean="0"/>
                        <a:t>	 RELRSN,</a:t>
                      </a:r>
                    </a:p>
                    <a:p>
                      <a:r>
                        <a:rPr lang="en-US" altLang="ko-KR" sz="1000" dirty="0" smtClean="0"/>
                        <a:t>	 RELDAT,</a:t>
                      </a:r>
                    </a:p>
                    <a:p>
                      <a:r>
                        <a:rPr lang="en-US" altLang="ko-KR" sz="1000" dirty="0" smtClean="0"/>
                        <a:t>	 RELUSR,</a:t>
                      </a:r>
                    </a:p>
                    <a:p>
                      <a:r>
                        <a:rPr lang="en-US" altLang="ko-KR" sz="1000" dirty="0" smtClean="0"/>
                        <a:t>	 SADJKY AS ASADJKY, </a:t>
                      </a:r>
                    </a:p>
                    <a:p>
                      <a:r>
                        <a:rPr lang="en-US" altLang="ko-KR" sz="1000" dirty="0" smtClean="0"/>
                        <a:t>	 SADJIT AS ASADJIT, </a:t>
                      </a:r>
                    </a:p>
                    <a:p>
                      <a:r>
                        <a:rPr lang="en-US" altLang="ko-KR" sz="1000" dirty="0" smtClean="0"/>
                        <a:t>	 RSNADJ AS ARSNADJ,</a:t>
                      </a:r>
                    </a:p>
                    <a:p>
                      <a:r>
                        <a:rPr lang="en-US" altLang="ko-KR" sz="1000" dirty="0" smtClean="0"/>
                        <a:t>	 STOKKY AS ASTOKKY,</a:t>
                      </a:r>
                    </a:p>
                    <a:p>
                      <a:r>
                        <a:rPr lang="en-US" altLang="ko-KR" sz="1000" dirty="0" smtClean="0"/>
                        <a:t>	 LOTNUM AS ALOTNUM,</a:t>
                      </a:r>
                    </a:p>
                    <a:p>
                      <a:r>
                        <a:rPr lang="en-US" altLang="ko-KR" sz="1000" dirty="0" smtClean="0"/>
                        <a:t>	 LOCAKY AS ALOCAKY,</a:t>
                      </a:r>
                    </a:p>
                    <a:p>
                      <a:r>
                        <a:rPr lang="en-US" altLang="ko-KR" sz="1000" dirty="0" smtClean="0"/>
                        <a:t>	 TRNUID AS ATRNUID,</a:t>
                      </a:r>
                    </a:p>
                    <a:p>
                      <a:r>
                        <a:rPr lang="en-US" altLang="ko-KR" sz="1000" dirty="0" smtClean="0"/>
                        <a:t>	 SECTID AS ASECTID,</a:t>
                      </a:r>
                    </a:p>
                    <a:p>
                      <a:r>
                        <a:rPr lang="en-US" altLang="ko-KR" sz="1000" dirty="0" smtClean="0"/>
                        <a:t>	 PACKID AS APACKID,</a:t>
                      </a:r>
                    </a:p>
                    <a:p>
                      <a:r>
                        <a:rPr lang="en-US" altLang="ko-KR" sz="1000" dirty="0" smtClean="0"/>
                        <a:t>	 QTADJU AS AQTADJU,</a:t>
                      </a:r>
                    </a:p>
                    <a:p>
                      <a:r>
                        <a:rPr lang="en-US" altLang="ko-KR" sz="1000" dirty="0" smtClean="0"/>
                        <a:t>	 QTBLKD AS AQTBLKD,</a:t>
                      </a:r>
                    </a:p>
                    <a:p>
                      <a:r>
                        <a:rPr lang="en-US" altLang="ko-KR" sz="1000" dirty="0" smtClean="0"/>
                        <a:t>	 QTYUOM AS AQTYUOM,</a:t>
                      </a:r>
                    </a:p>
                    <a:p>
                      <a:r>
                        <a:rPr lang="en-US" altLang="ko-KR" sz="1000" dirty="0" smtClean="0"/>
                        <a:t>	 TRUNTY AS ATRUNTY,</a:t>
                      </a:r>
                    </a:p>
                    <a:p>
                      <a:r>
                        <a:rPr lang="en-US" altLang="ko-KR" sz="1000" dirty="0" smtClean="0"/>
                        <a:t>	 MEASKY AS AMEASKY,</a:t>
                      </a:r>
                    </a:p>
                    <a:p>
                      <a:r>
                        <a:rPr lang="en-US" altLang="ko-KR" sz="1000" dirty="0" smtClean="0"/>
                        <a:t>	 UOMKEY AS AUOMKEY,</a:t>
                      </a:r>
                    </a:p>
                    <a:p>
                      <a:r>
                        <a:rPr lang="en-US" altLang="ko-KR" sz="1000" dirty="0" smtClean="0"/>
                        <a:t>	 QTPUOM AS AQTPUOM,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86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DUOMKY AS ADUOMKY,</a:t>
                      </a:r>
                    </a:p>
                    <a:p>
                      <a:r>
                        <a:rPr lang="en-US" altLang="ko-KR" sz="1000" dirty="0" smtClean="0"/>
                        <a:t>	 QTDUOM AS AQTDUOM,</a:t>
                      </a:r>
                    </a:p>
                    <a:p>
                      <a:r>
                        <a:rPr lang="en-US" altLang="ko-KR" sz="1000" dirty="0" smtClean="0"/>
                        <a:t>	 SUBSIT AS ASUBSIT,</a:t>
                      </a:r>
                    </a:p>
                    <a:p>
                      <a:r>
                        <a:rPr lang="en-US" altLang="ko-KR" sz="1000" dirty="0" smtClean="0"/>
                        <a:t>	 SUBSFL AS ASUBSFL,</a:t>
                      </a:r>
                    </a:p>
                    <a:p>
                      <a:r>
                        <a:rPr lang="en-US" altLang="ko-KR" sz="1000" dirty="0" smtClean="0"/>
                        <a:t>	 REFDKY AS AREFDKY,</a:t>
                      </a:r>
                    </a:p>
                    <a:p>
                      <a:r>
                        <a:rPr lang="en-US" altLang="ko-KR" sz="1000" dirty="0" smtClean="0"/>
                        <a:t>	 REFDIT AS AREFDIT,</a:t>
                      </a:r>
                    </a:p>
                    <a:p>
                      <a:r>
                        <a:rPr lang="en-US" altLang="ko-KR" sz="1000" dirty="0" smtClean="0"/>
                        <a:t>	 REFCAT AS AREFCAT,</a:t>
                      </a:r>
                    </a:p>
                    <a:p>
                      <a:r>
                        <a:rPr lang="en-US" altLang="ko-KR" sz="1000" dirty="0" smtClean="0"/>
                        <a:t>	 OWNRKY AS AOWNRKY,</a:t>
                      </a:r>
                    </a:p>
                    <a:p>
                      <a:r>
                        <a:rPr lang="en-US" altLang="ko-KR" sz="1000" dirty="0" smtClean="0"/>
                        <a:t>	 SKUKEY AS ASKUKEY,</a:t>
                      </a:r>
                    </a:p>
                    <a:p>
                      <a:r>
                        <a:rPr lang="en-US" altLang="ko-KR" sz="1000" dirty="0" smtClean="0"/>
                        <a:t>	 LOTA01 AS ALOTA01,</a:t>
                      </a:r>
                    </a:p>
                    <a:p>
                      <a:r>
                        <a:rPr lang="en-US" altLang="ko-KR" sz="1000" dirty="0" smtClean="0"/>
                        <a:t>	 LOTA02 AS ALOTA02,</a:t>
                      </a:r>
                    </a:p>
                    <a:p>
                      <a:r>
                        <a:rPr lang="en-US" altLang="ko-KR" sz="1000" dirty="0" smtClean="0"/>
                        <a:t>	 LOTA03 AS ALOTA03,</a:t>
                      </a:r>
                    </a:p>
                    <a:p>
                      <a:r>
                        <a:rPr lang="en-US" altLang="ko-KR" sz="1000" dirty="0" smtClean="0"/>
                        <a:t>	 LOTA04 AS ALOTA04,</a:t>
                      </a:r>
                    </a:p>
                    <a:p>
                      <a:r>
                        <a:rPr lang="en-US" altLang="ko-KR" sz="1000" dirty="0" smtClean="0"/>
                        <a:t>	 LOTA05 AS ALOTA05,</a:t>
                      </a:r>
                    </a:p>
                    <a:p>
                      <a:r>
                        <a:rPr lang="en-US" altLang="ko-KR" sz="1000" dirty="0" smtClean="0"/>
                        <a:t>	 LOTA06 AS ALOTA06,</a:t>
                      </a:r>
                    </a:p>
                    <a:p>
                      <a:r>
                        <a:rPr lang="en-US" altLang="ko-KR" sz="1000" dirty="0" smtClean="0"/>
                        <a:t>	 LOTA07 AS ALOTA07,</a:t>
                      </a:r>
                    </a:p>
                    <a:p>
                      <a:r>
                        <a:rPr lang="en-US" altLang="ko-KR" sz="1000" dirty="0" smtClean="0"/>
                        <a:t>	 LOTA08 AS ALOTA08,</a:t>
                      </a:r>
                    </a:p>
                    <a:p>
                      <a:r>
                        <a:rPr lang="en-US" altLang="ko-KR" sz="1000" dirty="0" smtClean="0"/>
                        <a:t>	 LOTA09 AS ALOTA09,</a:t>
                      </a:r>
                    </a:p>
                    <a:p>
                      <a:r>
                        <a:rPr lang="en-US" altLang="ko-KR" sz="1000" dirty="0" smtClean="0"/>
                        <a:t>	 LOTA10 AS ALOTA10,</a:t>
                      </a:r>
                    </a:p>
                    <a:p>
                      <a:r>
                        <a:rPr lang="en-US" altLang="ko-KR" sz="1000" dirty="0" smtClean="0"/>
                        <a:t>	 LOTA11 AS ALOTA11,</a:t>
                      </a:r>
                    </a:p>
                    <a:p>
                      <a:r>
                        <a:rPr lang="en-US" altLang="ko-KR" sz="1000" dirty="0" smtClean="0"/>
                        <a:t>	 LOTA12 AS ALOTA12,</a:t>
                      </a:r>
                    </a:p>
                    <a:p>
                      <a:r>
                        <a:rPr lang="en-US" altLang="ko-KR" sz="1000" dirty="0" smtClean="0"/>
                        <a:t>	 LOTA13 AS ALOTA13,</a:t>
                      </a:r>
                    </a:p>
                    <a:p>
                      <a:r>
                        <a:rPr lang="en-US" altLang="ko-KR" sz="1000" dirty="0" smtClean="0"/>
                        <a:t>	 LOTA14 AS ALOTA14,</a:t>
                      </a:r>
                    </a:p>
                    <a:p>
                      <a:r>
                        <a:rPr lang="en-US" altLang="ko-KR" sz="1000" dirty="0" smtClean="0"/>
                        <a:t>	 LOTA15 AS ALOTA15,</a:t>
                      </a:r>
                    </a:p>
                    <a:p>
                      <a:r>
                        <a:rPr lang="en-US" altLang="ko-KR" sz="1000" dirty="0" smtClean="0"/>
                        <a:t>	 LOTA16 AS ALOTA16,</a:t>
                      </a:r>
                    </a:p>
                    <a:p>
                      <a:r>
                        <a:rPr lang="en-US" altLang="ko-KR" sz="1000" dirty="0" smtClean="0"/>
                        <a:t>	 LOTA17 AS ALOTA17,</a:t>
                      </a:r>
                    </a:p>
                    <a:p>
                      <a:r>
                        <a:rPr lang="en-US" altLang="ko-KR" sz="1000" dirty="0" smtClean="0"/>
                        <a:t>	 LOTA18 AS ALOTA18,</a:t>
                      </a:r>
                    </a:p>
                    <a:p>
                      <a:r>
                        <a:rPr lang="en-US" altLang="ko-KR" sz="1000" dirty="0" smtClean="0"/>
                        <a:t>	 LOTA19 AS ALOTA19,</a:t>
                      </a:r>
                    </a:p>
                    <a:p>
                      <a:r>
                        <a:rPr lang="en-US" altLang="ko-KR" sz="1000" dirty="0" smtClean="0"/>
                        <a:t>	 LOTA20 AS ALOTA20,</a:t>
                      </a:r>
                    </a:p>
                    <a:p>
                      <a:r>
                        <a:rPr lang="en-US" altLang="ko-KR" sz="1000" dirty="0" smtClean="0"/>
                        <a:t>	 AWMSNO AS AAWMSNO,</a:t>
                      </a:r>
                    </a:p>
                    <a:p>
                      <a:r>
                        <a:rPr lang="en-US" altLang="ko-KR" sz="1000" dirty="0" smtClean="0"/>
                        <a:t>	 AREAKY AS AAREAKY,</a:t>
                      </a:r>
                    </a:p>
                    <a:p>
                      <a:r>
                        <a:rPr lang="en-US" altLang="ko-KR" sz="1000" dirty="0" smtClean="0"/>
                        <a:t>	 DESC01 AS ADESC01,</a:t>
                      </a:r>
                    </a:p>
                    <a:p>
                      <a:r>
                        <a:rPr lang="en-US" altLang="ko-KR" sz="1000" dirty="0" smtClean="0"/>
                        <a:t>	 DESC02 AS ADESC02,</a:t>
                      </a:r>
                    </a:p>
                    <a:p>
                      <a:r>
                        <a:rPr lang="en-US" altLang="ko-KR" sz="1000" dirty="0" smtClean="0"/>
                        <a:t>	 ASKU01 AS AASKU01,</a:t>
                      </a:r>
                    </a:p>
                    <a:p>
                      <a:r>
                        <a:rPr lang="en-US" altLang="ko-KR" sz="1000" dirty="0" smtClean="0"/>
                        <a:t>	 ASKU02 AS AASKU02,</a:t>
                      </a:r>
                    </a:p>
                    <a:p>
                      <a:r>
                        <a:rPr lang="en-US" altLang="ko-KR" sz="1000" dirty="0" smtClean="0"/>
                        <a:t>	 ASKU03 AS AASKU03,</a:t>
                      </a:r>
                    </a:p>
                    <a:p>
                      <a:r>
                        <a:rPr lang="en-US" altLang="ko-KR" sz="1000" dirty="0" smtClean="0"/>
                        <a:t>	 ASKU04 AS AASKU04,</a:t>
                      </a:r>
                    </a:p>
                    <a:p>
                      <a:r>
                        <a:rPr lang="en-US" altLang="ko-KR" sz="1000" dirty="0" smtClean="0"/>
                        <a:t>	 ASKU05 AS AASKU05,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80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5114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EANCOD AS AEANCOD,</a:t>
                      </a:r>
                    </a:p>
                    <a:p>
                      <a:r>
                        <a:rPr lang="en-US" altLang="ko-KR" sz="1000" dirty="0" smtClean="0"/>
                        <a:t>	 GTINCD AS AGTINCD,</a:t>
                      </a:r>
                    </a:p>
                    <a:p>
                      <a:r>
                        <a:rPr lang="en-US" altLang="ko-KR" sz="1000" dirty="0" smtClean="0"/>
                        <a:t>	 SKUG01 AS ASKUG01,</a:t>
                      </a:r>
                    </a:p>
                    <a:p>
                      <a:r>
                        <a:rPr lang="en-US" altLang="ko-KR" sz="1000" dirty="0" smtClean="0"/>
                        <a:t>	 SKUG02 AS ASKUG02,</a:t>
                      </a:r>
                    </a:p>
                    <a:p>
                      <a:r>
                        <a:rPr lang="en-US" altLang="ko-KR" sz="1000" dirty="0" smtClean="0"/>
                        <a:t>	 SKUG03 AS ASKUG03,</a:t>
                      </a:r>
                    </a:p>
                    <a:p>
                      <a:r>
                        <a:rPr lang="en-US" altLang="ko-KR" sz="1000" dirty="0" smtClean="0"/>
                        <a:t>	 SKUG04 AS ASKUG04,</a:t>
                      </a:r>
                    </a:p>
                    <a:p>
                      <a:r>
                        <a:rPr lang="en-US" altLang="ko-KR" sz="1000" dirty="0" smtClean="0"/>
                        <a:t>	 SKUG05 AS ASKUG05,</a:t>
                      </a:r>
                    </a:p>
                    <a:p>
                      <a:r>
                        <a:rPr lang="en-US" altLang="ko-KR" sz="1000" dirty="0" smtClean="0"/>
                        <a:t>	 GRSWGT AS AGRSWGT,</a:t>
                      </a:r>
                    </a:p>
                    <a:p>
                      <a:r>
                        <a:rPr lang="en-US" altLang="ko-KR" sz="1000" dirty="0" smtClean="0"/>
                        <a:t>	 NETWGT AS ANETWGT,</a:t>
                      </a:r>
                    </a:p>
                    <a:p>
                      <a:r>
                        <a:rPr lang="en-US" altLang="ko-KR" sz="1000" dirty="0" smtClean="0"/>
                        <a:t>	 WGTUNT AS AWGTUNT,</a:t>
                      </a:r>
                    </a:p>
                    <a:p>
                      <a:r>
                        <a:rPr lang="en-US" altLang="ko-KR" sz="1000" dirty="0" smtClean="0"/>
                        <a:t>	 LENGTH AS ALENGTH,</a:t>
                      </a:r>
                    </a:p>
                    <a:p>
                      <a:r>
                        <a:rPr lang="en-US" altLang="ko-KR" sz="1000" dirty="0" smtClean="0"/>
                        <a:t>	 WIDTHW AS AWIDTHW,</a:t>
                      </a:r>
                    </a:p>
                    <a:p>
                      <a:r>
                        <a:rPr lang="en-US" altLang="ko-KR" sz="1000" dirty="0" smtClean="0"/>
                        <a:t>	 HEIGHT AS AHEIGHT,</a:t>
                      </a:r>
                    </a:p>
                    <a:p>
                      <a:r>
                        <a:rPr lang="en-US" altLang="ko-KR" sz="1000" dirty="0" smtClean="0"/>
                        <a:t>	 CUBICM AS ACUBICM,</a:t>
                      </a:r>
                    </a:p>
                    <a:p>
                      <a:r>
                        <a:rPr lang="en-US" altLang="ko-KR" sz="1000" dirty="0" smtClean="0"/>
                        <a:t>	 CAPACT AS ACAPACT,</a:t>
                      </a:r>
                    </a:p>
                    <a:p>
                      <a:r>
                        <a:rPr lang="en-US" altLang="ko-KR" sz="1000" dirty="0" smtClean="0"/>
                        <a:t>	 WORKID AS AWORKID,</a:t>
                      </a:r>
                    </a:p>
                    <a:p>
                      <a:r>
                        <a:rPr lang="en-US" altLang="ko-KR" sz="1000" dirty="0" smtClean="0"/>
                        <a:t>	 WORKNM AS AWORKNM,</a:t>
                      </a:r>
                    </a:p>
                    <a:p>
                      <a:r>
                        <a:rPr lang="en-US" altLang="ko-KR" sz="1000" dirty="0" smtClean="0"/>
                        <a:t>	 HHTTID AS AHHTTID,</a:t>
                      </a:r>
                    </a:p>
                    <a:p>
                      <a:r>
                        <a:rPr lang="en-US" altLang="ko-KR" sz="1000" dirty="0" smtClean="0"/>
                        <a:t>	 SMANDT AS ASMANDT,</a:t>
                      </a:r>
                    </a:p>
                    <a:p>
                      <a:r>
                        <a:rPr lang="en-US" altLang="ko-KR" sz="1000" dirty="0" smtClean="0"/>
                        <a:t>	 SEBELN AS ASEBELN,</a:t>
                      </a:r>
                    </a:p>
                    <a:p>
                      <a:r>
                        <a:rPr lang="en-US" altLang="ko-KR" sz="1000" dirty="0" smtClean="0"/>
                        <a:t>	 SEBELP AS ASEBELP,</a:t>
                      </a:r>
                    </a:p>
                    <a:p>
                      <a:r>
                        <a:rPr lang="en-US" altLang="ko-KR" sz="1000" dirty="0" smtClean="0"/>
                        <a:t>	 SZMBLNO AS ASZMBLNO,</a:t>
                      </a:r>
                    </a:p>
                    <a:p>
                      <a:r>
                        <a:rPr lang="en-US" altLang="ko-KR" sz="1000" dirty="0" smtClean="0"/>
                        <a:t>	 SZMIPNO AS ASZMIPNO,</a:t>
                      </a:r>
                    </a:p>
                    <a:p>
                      <a:r>
                        <a:rPr lang="en-US" altLang="ko-KR" sz="1000" dirty="0" smtClean="0"/>
                        <a:t>	 STRAID AS ASTRAID,</a:t>
                      </a:r>
                    </a:p>
                    <a:p>
                      <a:r>
                        <a:rPr lang="en-US" altLang="ko-KR" sz="1000" dirty="0" smtClean="0"/>
                        <a:t>	 SVBELN AS ASVBELN,</a:t>
                      </a:r>
                    </a:p>
                    <a:p>
                      <a:r>
                        <a:rPr lang="en-US" altLang="ko-KR" sz="1000" dirty="0" smtClean="0"/>
                        <a:t>	 SPOSNR AS ASPOSNR,</a:t>
                      </a:r>
                    </a:p>
                    <a:p>
                      <a:r>
                        <a:rPr lang="en-US" altLang="ko-KR" sz="1000" dirty="0" smtClean="0"/>
                        <a:t>	 STKNUM AS ASTKNUM,</a:t>
                      </a:r>
                    </a:p>
                    <a:p>
                      <a:r>
                        <a:rPr lang="en-US" altLang="ko-KR" sz="1000" dirty="0" smtClean="0"/>
                        <a:t>	 STPNUM AS ASTPNUM,</a:t>
                      </a:r>
                    </a:p>
                    <a:p>
                      <a:r>
                        <a:rPr lang="en-US" altLang="ko-KR" sz="1000" dirty="0" smtClean="0"/>
                        <a:t>	 SWERKS AS ASWERKS,</a:t>
                      </a:r>
                    </a:p>
                    <a:p>
                      <a:r>
                        <a:rPr lang="en-US" altLang="ko-KR" sz="1000" dirty="0" smtClean="0"/>
                        <a:t>	 SLGORT AS ASLGORT,</a:t>
                      </a:r>
                    </a:p>
                    <a:p>
                      <a:r>
                        <a:rPr lang="en-US" altLang="ko-KR" sz="1000" dirty="0" smtClean="0"/>
                        <a:t>	 SDATBG AS ASDATBG,</a:t>
                      </a:r>
                    </a:p>
                    <a:p>
                      <a:r>
                        <a:rPr lang="en-US" altLang="ko-KR" sz="1000" dirty="0" smtClean="0"/>
                        <a:t>	 STDLNR AS ASTDLNR,</a:t>
                      </a:r>
                    </a:p>
                    <a:p>
                      <a:r>
                        <a:rPr lang="en-US" altLang="ko-KR" sz="1000" dirty="0" smtClean="0"/>
                        <a:t>	 SSORNU AS ASSORNU,</a:t>
                      </a:r>
                    </a:p>
                    <a:p>
                      <a:r>
                        <a:rPr lang="en-US" altLang="ko-KR" sz="1000" dirty="0" smtClean="0"/>
                        <a:t>	 SSORIT AS ASSORIT,</a:t>
                      </a:r>
                    </a:p>
                    <a:p>
                      <a:r>
                        <a:rPr lang="en-US" altLang="ko-KR" sz="1000" dirty="0" smtClean="0"/>
                        <a:t>	 SMBLNR AS ASMBLNR,</a:t>
                      </a:r>
                    </a:p>
                    <a:p>
                      <a:r>
                        <a:rPr lang="en-US" altLang="ko-KR" sz="1000" dirty="0" smtClean="0"/>
                        <a:t>	 SZEILE AS ASZEILE,</a:t>
                      </a:r>
                    </a:p>
                    <a:p>
                      <a:r>
                        <a:rPr lang="en-US" altLang="ko-KR" sz="1000" dirty="0" smtClean="0"/>
                        <a:t>	 SMJAHR AS ASMJAHR,</a:t>
                      </a:r>
                    </a:p>
                    <a:p>
                      <a:r>
                        <a:rPr lang="en-US" altLang="ko-KR" sz="1000" dirty="0" smtClean="0"/>
                        <a:t>	 SXBLNR AS ASXBLNR,</a:t>
                      </a:r>
                    </a:p>
                    <a:p>
                      <a:r>
                        <a:rPr lang="en-US" altLang="ko-KR" sz="1000" dirty="0" smtClean="0"/>
                        <a:t>	 SAPSTS AS ASAPSTS,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92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SBKTXT AS ASBKTXT,</a:t>
                      </a:r>
                    </a:p>
                    <a:p>
                      <a:r>
                        <a:rPr lang="en-US" altLang="ko-KR" sz="1000" dirty="0" smtClean="0"/>
                        <a:t>	 ADJRSN AS AADJRSN,</a:t>
                      </a:r>
                    </a:p>
                    <a:p>
                      <a:r>
                        <a:rPr lang="en-US" altLang="ko-KR" sz="1000" dirty="0" smtClean="0"/>
                        <a:t>	 RELRSN AS ARELRSN,</a:t>
                      </a:r>
                    </a:p>
                    <a:p>
                      <a:r>
                        <a:rPr lang="en-US" altLang="ko-KR" sz="1000" dirty="0" smtClean="0"/>
                        <a:t>	 RELDAT AS ARELDAT,</a:t>
                      </a:r>
                    </a:p>
                    <a:p>
                      <a:r>
                        <a:rPr lang="en-US" altLang="ko-KR" sz="1000" dirty="0" smtClean="0"/>
                        <a:t>	 RELUSR AS ARELUSR,</a:t>
                      </a:r>
                    </a:p>
                    <a:p>
                      <a:r>
                        <a:rPr lang="en-US" altLang="ko-KR" sz="1000" dirty="0" smtClean="0"/>
                        <a:t>	 CREDAT,</a:t>
                      </a:r>
                    </a:p>
                    <a:p>
                      <a:r>
                        <a:rPr lang="en-US" altLang="ko-KR" sz="1000" dirty="0" smtClean="0"/>
                        <a:t>	 CRETIM,</a:t>
                      </a:r>
                    </a:p>
                    <a:p>
                      <a:r>
                        <a:rPr lang="en-US" altLang="ko-KR" sz="1000" dirty="0" smtClean="0"/>
                        <a:t>	 CREUSR,</a:t>
                      </a:r>
                    </a:p>
                    <a:p>
                      <a:r>
                        <a:rPr lang="en-US" altLang="ko-KR" sz="1000" dirty="0" smtClean="0"/>
                        <a:t>	 LMODAT,</a:t>
                      </a:r>
                    </a:p>
                    <a:p>
                      <a:r>
                        <a:rPr lang="en-US" altLang="ko-KR" sz="1000" dirty="0" smtClean="0"/>
                        <a:t>	 LMOTIM,</a:t>
                      </a:r>
                    </a:p>
                    <a:p>
                      <a:r>
                        <a:rPr lang="en-US" altLang="ko-KR" sz="1000" dirty="0" smtClean="0"/>
                        <a:t>	 LMOUSR,</a:t>
                      </a:r>
                    </a:p>
                    <a:p>
                      <a:r>
                        <a:rPr lang="en-US" altLang="ko-KR" sz="1000" dirty="0" smtClean="0"/>
                        <a:t>	 INDBZL,</a:t>
                      </a:r>
                    </a:p>
                    <a:p>
                      <a:r>
                        <a:rPr lang="en-US" altLang="ko-KR" sz="1000" dirty="0" smtClean="0"/>
                        <a:t>	 INDARC,</a:t>
                      </a:r>
                    </a:p>
                    <a:p>
                      <a:r>
                        <a:rPr lang="en-US" altLang="ko-KR" sz="1000" dirty="0" smtClean="0"/>
                        <a:t>	 UPDCHK,</a:t>
                      </a:r>
                    </a:p>
                    <a:p>
                      <a:r>
                        <a:rPr lang="en-US" altLang="ko-KR" sz="1000" dirty="0" smtClean="0"/>
                        <a:t>	 '0' AS QTSBLK,</a:t>
                      </a:r>
                    </a:p>
                    <a:p>
                      <a:r>
                        <a:rPr lang="en-US" altLang="ko-KR" sz="1000" dirty="0" smtClean="0"/>
                        <a:t>	 ' ' AS BATMNG,</a:t>
                      </a:r>
                    </a:p>
                    <a:p>
                      <a:r>
                        <a:rPr lang="en-US" altLang="ko-KR" sz="1000" dirty="0" smtClean="0"/>
                        <a:t>	 ' ' AS ABATMNG,</a:t>
                      </a:r>
                    </a:p>
                    <a:p>
                      <a:r>
                        <a:rPr lang="en-US" altLang="ko-KR" sz="1000" dirty="0" smtClean="0"/>
                        <a:t>	 ' ' AS QTSIWH,</a:t>
                      </a:r>
                    </a:p>
                    <a:p>
                      <a:r>
                        <a:rPr lang="en-US" altLang="ko-KR" sz="1000" dirty="0" smtClean="0"/>
                        <a:t>	 ' ' AS USEQTY</a:t>
                      </a:r>
                    </a:p>
                    <a:p>
                      <a:r>
                        <a:rPr lang="en-US" altLang="ko-KR" sz="1000" dirty="0" smtClean="0"/>
                        <a:t>      FROM ADJDI</a:t>
                      </a:r>
                    </a:p>
                    <a:p>
                      <a:r>
                        <a:rPr lang="en-US" altLang="ko-KR" sz="1000" dirty="0" smtClean="0"/>
                        <a:t>      WHERE 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 SADJKY = #SADJKY# 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property="SADJIT"&gt;			</a:t>
                      </a:r>
                    </a:p>
                    <a:p>
                      <a:r>
                        <a:rPr lang="en-US" altLang="ko-KR" sz="1000" dirty="0" smtClean="0"/>
                        <a:t>	AND SADJIT = #SADJIT# 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&lt;/select&gt;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62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STKKY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en-US" altLang="ko-KR" sz="1100" baseline="0" dirty="0" smtClean="0"/>
                        <a:t> 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ko-KR" altLang="en-US" sz="110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008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25839"/>
              </p:ext>
            </p:extLst>
          </p:nvPr>
        </p:nvGraphicFramePr>
        <p:xfrm>
          <a:off x="107504" y="188640"/>
          <a:ext cx="892899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PTNRKY, PTNRTY,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(SELECT CDESC1 FROM CMCDV C WHERE C.CMCDKY = 'PTNRTY' AND C.CMCDVL = A.PTNRTY) AS PTNRTYT,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DELMAK, NAME01, NAME02, NAME03, ADDR01,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ADDR02, ADDR03, ADDR04, ADDR05, CITY01,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REGN01, POSTCD, NATNKY,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(SELECT CDESC1 FROM CMCDV C WHERE CMCDKY = 'NATNKY' AND C.CMCDVL = A.NATNKY) AS NATNKYT,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TELN01, TELN02, TELN03, FAXTL1, FAXTL2,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TAXCD1, TAXCD2, VATREG, POBOX1,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POBPC1, EMAIL1, EMAIL2, CTTN01, CTTT01,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CTTT02, CTTM01, SALN01, SALT01, SALT02,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SALM01, EXPTNK, OWNRKY, CUSTMR,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PTNG01, PTNG02, PTNG03, PTNG04, PTNG05,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PTNL01, PTNL02, PTNL03, PTNL04, PTNL05,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WTOPPM, WTOPMU, WTOPDV, PROCHA,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CREDAT, CRETIM, CREUSR, ' '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LMODAT, LMOTIM, LMOUSR, ' ' AS LUSRNM,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INDBZL, INDARC, 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  BZPTN 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WHERE 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"PTNRKY"&gt;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A.PTNRKY = #PTNRKY#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"PTNRTY"&gt;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A.PTNRTY = #PTNRTY#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115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CHNSKUKEY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치환자재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QTBLKD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S/N</a:t>
                      </a:r>
                      <a:r>
                        <a:rPr lang="ko-KR" altLang="en-US" sz="1100" baseline="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r>
                        <a:rPr lang="en-US" altLang="ko-KR" sz="1100" dirty="0" smtClean="0"/>
                        <a:t>(TO)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BATMNG_1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배치관리여부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771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189385"/>
          <a:ext cx="8928992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MASKU03_1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To.</a:t>
                      </a:r>
                      <a:r>
                        <a:rPr lang="ko-KR" altLang="en-US" sz="1100" dirty="0" smtClean="0"/>
                        <a:t>자재유형</a:t>
                      </a:r>
                      <a:r>
                        <a:rPr lang="en-US" altLang="ko-KR" sz="1100" dirty="0" smtClean="0"/>
                        <a:t>(SKUMA)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ASKU05_TO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087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ADJRSN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조정상세사유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69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id="ADJDH_UPDATE"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INSERT INTO ADJDH (SADJKY,WAREKY,ADJUTY,DOCDAT,DOCCAT,ADJUCA,DOCTXT,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     </a:t>
                      </a:r>
                      <a:r>
                        <a:rPr lang="en-US" altLang="ko-KR" sz="1000" dirty="0" smtClean="0"/>
                        <a:t>CREDAT,CRETIM,CREUSR,LMODAT,LMOTIM,LMOUSR) 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VALUES (#SADJKY#,#WAREKY#,#ADJUTY#,#DOCDAT#,#DOCCAT#,#ADJUCA#,#DOCTXT#,</a:t>
                      </a:r>
                    </a:p>
                    <a:p>
                      <a:r>
                        <a:rPr lang="en-US" altLang="ko-KR" sz="1000" baseline="0" dirty="0" smtClean="0"/>
                        <a:t>                     </a:t>
                      </a:r>
                      <a:r>
                        <a:rPr lang="en-US" altLang="ko-KR" sz="1000" dirty="0" smtClean="0"/>
                        <a:t>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TO_CHAR(SYSDATE, 'YYYYMMDD'),TO_CHAR(SYSDATE, 'HH24MISS'),#SES_USER_ID#)</a:t>
                      </a:r>
                    </a:p>
                    <a:p>
                      <a:r>
                        <a:rPr lang="en-US" altLang="ko-KR" sz="1000" dirty="0" smtClean="0"/>
                        <a:t>&lt;/update&gt;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99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ADJDIOLD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id="ADJDIOLD_INSERT"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baseline="0" dirty="0" smtClean="0"/>
                        <a:t>                 </a:t>
                      </a:r>
                      <a:r>
                        <a:rPr lang="en-US" altLang="ko-KR" sz="1000" dirty="0" smtClean="0"/>
                        <a:t>INSERT INTO ADJDI (SADJKY,SADJIT,RSNADJ,STOKKY,LOTNUM,LOCAKY,TRNUID,SECTID,PACKID,</a:t>
                      </a:r>
                    </a:p>
                    <a:p>
                      <a:r>
                        <a:rPr lang="en-US" altLang="ko-KR" sz="1000" dirty="0" smtClean="0"/>
                        <a:t>                                             QTADJU,QTYUOM,TRUNTY,MEASKY,UOMKEY,QTPUOM,DUOMKY,QTDUOM,</a:t>
                      </a:r>
                    </a:p>
                    <a:p>
                      <a:r>
                        <a:rPr lang="en-US" altLang="ko-KR" sz="1000" dirty="0" smtClean="0"/>
                        <a:t>                                             REFDKY,REFDIT,REFCAT,OWNRKY,SKUKEY,LOTA01,LOTA02,		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LOTA03,LOTA04,LOTA05,LOTA06,LOTA07,LOTA08,LOTA09,LOTA10,LOTA11,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LOTA12,LOTA13,LOTA14,LOTA15,LOTA16,LOTA17,LOTA18,LOTA19,LOTA20,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AWMSNO,AREAKY,DESC01,DESC02,ASKU01,ASKU02,ASKU03,ASKU04,ASKU05,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EANCOD,GTINCD,SKUG01,SKUG02,SKUG03,SKUG04,SKUG05,GRSWGT,NETWGT,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WGTUNT,LENGTH,WIDTHW,HEIGHT,CUBICM,CAPACT,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SMANDT,SEBELN,SEBELP,SZMBLNO,SZMIPNO,STRAID,SVBELN,SPOSNR,STKNUM,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STPNUM,SWERKS,SLGORT,SDATBG,STDLNR,SSORNU,SSORIT,SMBLNR,SZEILE,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SMJAHR,SXBLNR,SAPSTS,ADJRSN,RELRSN,RELDAT,RELUSR,CREDAT,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CRETIM,CREUSR,LMODAT,LMOTIM,LMOUSR) 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VALUES(#SADJKY#,#SADJIT#,#ARSNADJ#,#STOKKY#,#LOTNUM#,#LOCAKY#,#TRNUID#,#SECTID#,#PACKID#,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#QTADJU#,#QTYUOM#,#TRUNTY#,#MEASKY#,#UOMKEY#,#QTPUOM#,#DUOMKY#,#QTDUOM#,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#REFDKY#,#REFDIT#,#REFCAT#,#OWNRKY#,#SKUKEY#,#LOTA01#,#LOTA02#,</a:t>
                      </a:r>
                    </a:p>
                    <a:p>
                      <a:r>
                        <a:rPr lang="en-US" altLang="ko-KR" sz="1000" dirty="0" smtClean="0"/>
                        <a:t>              #LOTA03#,#LOTA04#,#LOTA05#,#LOTA06#,#LOTA07#,#LOTA08#,#LOTA09#,#LOTA10#,#LOTA11#,</a:t>
                      </a:r>
                    </a:p>
                    <a:p>
                      <a:r>
                        <a:rPr lang="en-US" altLang="ko-KR" sz="1000" dirty="0" smtClean="0"/>
                        <a:t>              #LOTA12#,#LOTA13#,#LOTA14#,#LOTA15#,#LOTA16#,#LOTA17#,#LOTA18#,#LOTA19#,#LOTA20#,</a:t>
                      </a:r>
                    </a:p>
                    <a:p>
                      <a:r>
                        <a:rPr lang="en-US" altLang="ko-KR" sz="1000" dirty="0" smtClean="0"/>
                        <a:t>              #AWMSNO#,#AREAKY#,#DESC01#,#DESC02#,#ASKU01#,#ASKU02#,#ASKU03#,#ASKU04#,#ASKU05#,</a:t>
                      </a:r>
                    </a:p>
                    <a:p>
                      <a:r>
                        <a:rPr lang="en-US" altLang="ko-KR" sz="1000" dirty="0" smtClean="0"/>
                        <a:t>              #EANCOD#,#GTINCD#,#SKUG01#,#SKUG02#,#SKUG03#,#SKUG04#,#SKUG05#,#GRSWGT#,#NETWGT#,</a:t>
                      </a:r>
                    </a:p>
                    <a:p>
                      <a:r>
                        <a:rPr lang="en-US" altLang="ko-KR" sz="1000" dirty="0" smtClean="0"/>
                        <a:t>              #WGTUNT#,#LENGTH#,#WIDTHW#,#HEIGHT#,#CUBICM#,#CAPACT#,</a:t>
                      </a:r>
                    </a:p>
                    <a:p>
                      <a:r>
                        <a:rPr lang="en-US" altLang="ko-KR" sz="1000" dirty="0" smtClean="0"/>
                        <a:t>              #SMANDT#,#SEBELN#,#SEBELP#,#SZMBLNO#,#SZMIPNO#,#STRAID#,#SVBELN#,#SPOSNR#,#STKNUM#,</a:t>
                      </a:r>
                    </a:p>
                    <a:p>
                      <a:r>
                        <a:rPr lang="en-US" altLang="ko-KR" sz="1000" dirty="0" smtClean="0"/>
                        <a:t>              #STPNUM#,#SWERKS#,#SLGORT#,#SDATBG#,#STDLNR#,#SSORNU#,#SSORIT#,#SMBLNR#,#SZEILE#,</a:t>
                      </a:r>
                    </a:p>
                    <a:p>
                      <a:r>
                        <a:rPr lang="en-US" altLang="ko-KR" sz="1000" dirty="0" smtClean="0"/>
                        <a:t>              #SMJAHR#,#SXBLNR#,#SAPSTS#,' ',#RELRSN#,TO_CHAR(SYSDATE, 'YYYYMMDD'),NVL(#RELUSR#, ' '),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TO_CHAR(SYSDATE, 'YYYYMMDD'),TO_CHAR(SYSDATE, 'HH24MISS'),#SES_USER_ID#)</a:t>
                      </a:r>
                    </a:p>
                    <a:p>
                      <a:r>
                        <a:rPr lang="en-US" altLang="ko-KR" sz="1000" dirty="0" smtClean="0"/>
                        <a:t>&lt;/insert&gt;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904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800814"/>
                <a:gridCol w="1583184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id="ADJDI_INSERT"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ADJDI (SADJKY,SADJIT,RSNADJ,STOKKY,LOTNUM,LOCAKY,TRNUID,SECTID,PACKID,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QTADJU,QTYUOM,TRUNTY,MEASKY,UOMKEY,QTPUOM,DUOMKY,QTDUOM,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REFDKY,REFDIT,REFCAT,OWNRKY,SKUKEY,LOTA01,LOTA02,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LOTA03,LOTA04,LOTA05,LOTA06,LOTA07,LOTA08,LOTA09,LOTA10,LOTA11,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LOTA12,LOTA13,LOTA14,LOTA15,LOTA16,LOTA17,LOTA18,LOTA19,LOTA20,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AWMSNO,AREAKY,DESC01,DESC02,ASKU01,ASKU02,ASKU03,ASKU04,ASKU05,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EANCOD,GTINCD,SKUG01,SKUG02,SKUG03,SKUG04,SKUG05,GRSWGT,NETWGT,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WGTUNT,LENGTH,WIDTHW,HEIGHT,CUBICM,CAPACT,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SMANDT,SEBELN,SEBELP,SZMBLNO,SZMIPNO,STRAID,SVBELN,SPOSNR,STKNUM,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STPNUM,SWERKS,SLGORT,SDATBG,STDLNR,SSORNU,SSORIT,SMBLNR,SZEILE,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SMJAHR,SXBLNR,SAPSTS,ADJRSN,RELRSN,RELDAT,RELUSR,CREDAT,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CRETIM,CREUSR,LMODAT,LMOTIM,LMOUSR) </a:t>
                      </a:r>
                    </a:p>
                    <a:p>
                      <a:r>
                        <a:rPr lang="en-US" altLang="ko-KR" sz="1000" dirty="0" smtClean="0"/>
                        <a:t>    VALUES (#SADJKY#,#SADJIT#,#ARSNADJ#,#STOKKY#,#LOTNUM#,#LOCAKY#,#ATRNUID#,#SECTID#,#PACKID#,</a:t>
                      </a:r>
                    </a:p>
                    <a:p>
                      <a:r>
                        <a:rPr lang="en-US" altLang="ko-KR" sz="1000" dirty="0" smtClean="0"/>
                        <a:t>                #AQTADJU#,#QTYUOM#,#TRUNTY#,#MEASKY#,#UOMKEY#,#QTPUOM#,#DUOMKY#,#QTDUOM#,</a:t>
                      </a:r>
                    </a:p>
                    <a:p>
                      <a:r>
                        <a:rPr lang="en-US" altLang="ko-KR" sz="1000" dirty="0" smtClean="0"/>
                        <a:t>                #REFDKY#,#REFDIT#,#REFCAT#,#OWNRKY#,#ASKUKEY#,#ALOTA01#,#ALOTA02#,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#ALOTA03#,#ALOTA04#,#ALOTA05#,#ALOTA06#,#ALOTA07#,#ALOTA08#,#ALOTA09#,#ALOTA10#,#ALOTA11#,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#ALOTA12#,#ALOTA13#,#ALOTA14#,#ALOTA15#,#ALOTA16#,#ALOTA17#,#ALOTA18#,#ALOTA19#,#ALOTA20#,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#AWMSNO#,#AAREAKY#,#DESC01#,#DESC02#,#AASKU01#,#AASKU02#,#AASKU03#,#AASKU04#,#AASKU05#,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#EANCOD#,#GTINCD#,#SKUG01#,#SKUG02#,#SKUG03#,#SKUG04#,#SKUG05#,#GRSWGT#,#NETWGT#,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#WGTUNT#,#LENGTH#,#WIDTHW#,#HEIGHT#,#CUBICM#,#CAPACT#,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#SMANDT#,#SEBELN#,#SEBELP#,#SZMBLNO#,#SZMIPNO#,#STRAID#,#SVBELN#,#SPOSNR#,#STKNUM#,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#STPNUM#,#SWERKS#,#SLGORT#,#SDATBG#,#STDLNR#,#SSORNU#,#SSORIT#,#SMBLNR#,#SZEILE#,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#SMJAHR#,#SXBLNR#,#SAPSTS#,NVL(#AADJRSN#, ' '),#RELRSN#,TO_CHAR(SYSDATE, 'YYYYMMDD'),NVL(#RELUSR#, ' '),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 TO_CHAR(SYSDATE, 'YYYYMMDD'),TO_CHAR(SYSDATE, 'HH24MISS'),#SES_USER_ID#)</a:t>
                      </a:r>
                    </a:p>
                    <a:p>
                      <a:r>
                        <a:rPr lang="en-US" altLang="ko-KR" sz="1000" dirty="0" smtClean="0"/>
                        <a:t>&lt;/insert&gt;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295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96752"/>
            <a:ext cx="4609514" cy="446449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3418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SJ09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조정이력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SJ09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조정이력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조정이력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조정문서번호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조정문서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지번 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r>
                        <a:rPr lang="en-US" altLang="ko-KR" sz="900" kern="0" dirty="0" smtClean="0">
                          <a:effectLst/>
                        </a:rPr>
                        <a:t>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품명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조정일자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691680" y="1196752"/>
            <a:ext cx="1491654" cy="3063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511660" y="1079277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971600" y="1924824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5616" y="2060848"/>
            <a:ext cx="4393490" cy="36004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8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64134"/>
            <a:ext cx="6102449" cy="374824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3185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SJ09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조정이력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SJ09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조정이력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en-US" sz="900" kern="0" dirty="0" smtClean="0">
                          <a:effectLst/>
                        </a:rPr>
                        <a:t>HEAD GRID </a:t>
                      </a:r>
                      <a:r>
                        <a:rPr lang="ko-KR" altLang="en-US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95536" y="2348880"/>
            <a:ext cx="5904656" cy="129614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51520" y="2213545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234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17722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id="SJ09_LIST"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DISTINCT</a:t>
                      </a:r>
                    </a:p>
                    <a:p>
                      <a:r>
                        <a:rPr lang="en-US" altLang="ko-KR" sz="1000" dirty="0" smtClean="0"/>
                        <a:t>	H.SADJKY AS SADJKY,</a:t>
                      </a:r>
                    </a:p>
                    <a:p>
                      <a:r>
                        <a:rPr lang="en-US" altLang="ko-KR" sz="1000" dirty="0" smtClean="0"/>
                        <a:t>	H.WAREKY AS WAREKY,</a:t>
                      </a:r>
                    </a:p>
                    <a:p>
                      <a:r>
                        <a:rPr lang="en-US" altLang="ko-KR" sz="1000" dirty="0" smtClean="0"/>
                        <a:t>	H.ADJUTY AS ADJUTY,</a:t>
                      </a:r>
                    </a:p>
                    <a:p>
                      <a:r>
                        <a:rPr lang="en-US" altLang="ko-KR" sz="1000" dirty="0" smtClean="0"/>
                        <a:t>	(SELECT SHORTX FROM DOCTM WHERE DOCUTY = H.ADJUTY) AS ADJDSC,</a:t>
                      </a:r>
                    </a:p>
                    <a:p>
                      <a:r>
                        <a:rPr lang="en-US" altLang="ko-KR" sz="1000" dirty="0" smtClean="0"/>
                        <a:t>	H.DOCDAT AS DOCDAT,</a:t>
                      </a:r>
                    </a:p>
                    <a:p>
                      <a:r>
                        <a:rPr lang="en-US" altLang="ko-KR" sz="1000" dirty="0" smtClean="0"/>
                        <a:t>	H.DOCCAT AS DOCCAT,</a:t>
                      </a:r>
                    </a:p>
                    <a:p>
                      <a:r>
                        <a:rPr lang="en-US" altLang="ko-KR" sz="1000" dirty="0" smtClean="0"/>
                        <a:t>	(SELECT SHORTX FROM DOCCM WHERE DOCCAT = H.DOCCAT) AS DOCCATNM,</a:t>
                      </a:r>
                    </a:p>
                    <a:p>
                      <a:r>
                        <a:rPr lang="en-US" altLang="ko-KR" sz="1000" dirty="0" smtClean="0"/>
                        <a:t>	H.ADJUCA AS ADJUCA,</a:t>
                      </a:r>
                    </a:p>
                    <a:p>
                      <a:r>
                        <a:rPr lang="en-US" altLang="ko-KR" sz="1000" dirty="0" smtClean="0"/>
                        <a:t>	(SELECT SHORTX FROM DOCCM WHERE DOCCAT = H.ADJUCA) AS ADJUCANM,</a:t>
                      </a:r>
                    </a:p>
                    <a:p>
                      <a:r>
                        <a:rPr lang="en-US" altLang="ko-KR" sz="1000" dirty="0" smtClean="0"/>
                        <a:t>	H.CREUSR AS CREUSR,</a:t>
                      </a:r>
                    </a:p>
                    <a:p>
                      <a:r>
                        <a:rPr lang="en-US" altLang="ko-KR" sz="1000" dirty="0" smtClean="0"/>
                        <a:t>	H.LMOUSR AS LMOUSR,</a:t>
                      </a:r>
                    </a:p>
                    <a:p>
                      <a:r>
                        <a:rPr lang="en-US" altLang="ko-KR" sz="1000" dirty="0" smtClean="0"/>
                        <a:t>	(SELECT U.NMLAST FROM USRMA U WHERE U.USERID=H.CREUSR) AS CUSRNM,</a:t>
                      </a:r>
                    </a:p>
                    <a:p>
                      <a:r>
                        <a:rPr lang="en-US" altLang="ko-KR" sz="1000" dirty="0" smtClean="0"/>
                        <a:t>	(SELECT U.NMLAST FROM USRMA U WHERE U.USERID=H.LMOUSR) AS LUSRNM,</a:t>
                      </a:r>
                    </a:p>
                    <a:p>
                      <a:r>
                        <a:rPr lang="en-US" altLang="ko-KR" sz="1000" dirty="0" smtClean="0"/>
                        <a:t>	H.CREDAT AS CREDAT,</a:t>
                      </a:r>
                    </a:p>
                    <a:p>
                      <a:r>
                        <a:rPr lang="en-US" altLang="ko-KR" sz="1000" dirty="0" smtClean="0"/>
                        <a:t>	H.CRETIM AS CRETIM</a:t>
                      </a:r>
                    </a:p>
                    <a:p>
                      <a:r>
                        <a:rPr lang="en-US" altLang="ko-KR" sz="1000" dirty="0" smtClean="0"/>
                        <a:t>	FROM ADJDH H, ADJDI I, LOCMA S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WHERE   H.SADJKY = I.SADJKY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AND H.WAREKY = S.WAREKY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AND I.LOCAKY = S.LOCAKY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AND ((H.ADJUTY = '401' OR H.ADJUTY = '402' OR H.ADJUTY = '410' OR H.ADJUTY = '430' 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OR H.ADJUTY = '460' OR H.ADJUTY = '465' OR H.ADJUTY = '470' OR H.ADJUTY = '475'))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	</a:t>
                      </a:r>
                    </a:p>
                    <a:p>
                      <a:r>
                        <a:rPr lang="en-US" altLang="ko-KR" sz="1000" dirty="0" smtClean="0"/>
                        <a:t>	 AND H.WAREKY = #WAREKY# 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$RANGE_SQL$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ORDER BY CREDAT DESC, CRETIM DESC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ADJDI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514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127296"/>
              </p:ext>
            </p:extLst>
          </p:nvPr>
        </p:nvGraphicFramePr>
        <p:xfrm>
          <a:off x="107504" y="217592"/>
          <a:ext cx="8928992" cy="3643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DOCTM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ADJDSC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카테고리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ADJUCANM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카테고리명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54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USRMA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147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64134"/>
            <a:ext cx="6102449" cy="374824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69245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SJ09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조정이력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SJ09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재고조정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조정이력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en-US" sz="900" kern="0" dirty="0" smtClean="0">
                          <a:effectLst/>
                        </a:rPr>
                        <a:t>ITEM GRID </a:t>
                      </a:r>
                      <a:r>
                        <a:rPr lang="ko-KR" altLang="en-US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50416" y="4005064"/>
            <a:ext cx="5904656" cy="50405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51519" y="3869729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13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634623"/>
              </p:ext>
            </p:extLst>
          </p:nvPr>
        </p:nvGraphicFramePr>
        <p:xfrm>
          <a:off x="107504" y="188640"/>
          <a:ext cx="4464496" cy="612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PTNRKY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업체코드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PTNRTY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업체타입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CMCDV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PTNRTYT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DELMAK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대표자이름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거래처담당자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대표주소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납품주소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주소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봉투라벨주소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봉투라벨주소</a:t>
                      </a:r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CITY01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도시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REGN01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관할거점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POSTCD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우편번호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NATNKY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국가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CMCDV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NATNKYT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전화번호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SMS</a:t>
                      </a:r>
                      <a:r>
                        <a:rPr lang="ko-KR" altLang="en-US" sz="1000" dirty="0" smtClean="0"/>
                        <a:t>수신번호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전화번호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FAXTL1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팩스번호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FAXTL2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영업소레벨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TAXCD1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색상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TAXCD2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영업소구분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679536"/>
              </p:ext>
            </p:extLst>
          </p:nvPr>
        </p:nvGraphicFramePr>
        <p:xfrm>
          <a:off x="4572000" y="188640"/>
          <a:ext cx="4464496" cy="585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224136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VATREG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사업자등록번호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POBOX1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P.O.Box1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POBPC1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POBox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EMAIL1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E-MAIL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EMAIL2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E-MAIL 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CTTN01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대표이름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CTTT01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CTTT02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접속자</a:t>
                      </a:r>
                      <a:r>
                        <a:rPr lang="ko-KR" altLang="en-US" sz="1000" dirty="0" smtClean="0"/>
                        <a:t> 핸드폰</a:t>
                      </a:r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CTTM01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E-MAIL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97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SALN01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담당자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SALT01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SALT02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담당자 휴대폰 번호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SALM01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담당자 휴대폰 번호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EXPTNK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판매처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OWNRKY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CUSTMR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거래처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PTNG01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권역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PTNG02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운송유형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PTNG03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운임계산여부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PTNG04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영업지역 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4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PTNG05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운송결재방식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965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498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SJ09Sub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id="SJ09Sub_LIST"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SELECT  I.SADJKY AS SADJKY,</a:t>
                      </a:r>
                    </a:p>
                    <a:p>
                      <a:r>
                        <a:rPr lang="en-US" altLang="ko-KR" sz="1000" dirty="0" smtClean="0"/>
                        <a:t>	I.SADJIT AS SADJIT,</a:t>
                      </a:r>
                    </a:p>
                    <a:p>
                      <a:r>
                        <a:rPr lang="en-US" altLang="ko-KR" sz="1000" dirty="0" smtClean="0"/>
                        <a:t>	I.RSNADJ AS RSNADJ,</a:t>
                      </a:r>
                    </a:p>
                    <a:p>
                      <a:r>
                        <a:rPr lang="en-US" altLang="ko-KR" sz="1000" dirty="0" smtClean="0"/>
                        <a:t>	I.STOKKY AS STOKKY,</a:t>
                      </a:r>
                    </a:p>
                    <a:p>
                      <a:r>
                        <a:rPr lang="en-US" altLang="ko-KR" sz="1000" dirty="0" smtClean="0"/>
                        <a:t>	I.LOTNUM AS LOTNUM,</a:t>
                      </a:r>
                    </a:p>
                    <a:p>
                      <a:r>
                        <a:rPr lang="en-US" altLang="ko-KR" sz="1000" dirty="0" smtClean="0"/>
                        <a:t>	I.LOCAKY AS LOCAKY,</a:t>
                      </a:r>
                    </a:p>
                    <a:p>
                      <a:r>
                        <a:rPr lang="en-US" altLang="ko-KR" sz="1000" dirty="0" smtClean="0"/>
                        <a:t>	I.TRNUID AS TRNUID,</a:t>
                      </a:r>
                    </a:p>
                    <a:p>
                      <a:r>
                        <a:rPr lang="en-US" altLang="ko-KR" sz="1000" dirty="0" smtClean="0"/>
                        <a:t>	I.SECTID AS SECTID,</a:t>
                      </a:r>
                    </a:p>
                    <a:p>
                      <a:r>
                        <a:rPr lang="en-US" altLang="ko-KR" sz="1000" dirty="0" smtClean="0"/>
                        <a:t>	I.PACKID AS PACKID,</a:t>
                      </a:r>
                    </a:p>
                    <a:p>
                      <a:r>
                        <a:rPr lang="en-US" altLang="ko-KR" sz="1000" dirty="0" smtClean="0"/>
                        <a:t>	I.QTADJU AS QTADJU,</a:t>
                      </a:r>
                    </a:p>
                    <a:p>
                      <a:r>
                        <a:rPr lang="en-US" altLang="ko-KR" sz="1000" dirty="0" smtClean="0"/>
                        <a:t>	I.QTBLKD AS QTBLKD,</a:t>
                      </a:r>
                    </a:p>
                    <a:p>
                      <a:r>
                        <a:rPr lang="en-US" altLang="ko-KR" sz="1000" dirty="0" smtClean="0"/>
                        <a:t>	I.QTYUOM AS QTYUOM,</a:t>
                      </a:r>
                    </a:p>
                    <a:p>
                      <a:r>
                        <a:rPr lang="en-US" altLang="ko-KR" sz="1000" dirty="0" smtClean="0"/>
                        <a:t>	I.TRUNTY AS TRUNTY,</a:t>
                      </a:r>
                    </a:p>
                    <a:p>
                      <a:r>
                        <a:rPr lang="en-US" altLang="ko-KR" sz="1000" dirty="0" smtClean="0"/>
                        <a:t>	I.MEASKY AS MEASKY,</a:t>
                      </a:r>
                    </a:p>
                    <a:p>
                      <a:r>
                        <a:rPr lang="en-US" altLang="ko-KR" sz="1000" dirty="0" smtClean="0"/>
                        <a:t>	I.UOMKEY AS UOMKEY,</a:t>
                      </a:r>
                    </a:p>
                    <a:p>
                      <a:r>
                        <a:rPr lang="en-US" altLang="ko-KR" sz="1000" dirty="0" smtClean="0"/>
                        <a:t>	I.QTPUOM AS QTPUOM,</a:t>
                      </a:r>
                    </a:p>
                    <a:p>
                      <a:r>
                        <a:rPr lang="en-US" altLang="ko-KR" sz="1000" dirty="0" smtClean="0"/>
                        <a:t>	I.DUOMKY AS DUOMKY,</a:t>
                      </a:r>
                    </a:p>
                    <a:p>
                      <a:r>
                        <a:rPr lang="en-US" altLang="ko-KR" sz="1000" dirty="0" smtClean="0"/>
                        <a:t>	I.QTDUOM AS QTDUOM,</a:t>
                      </a:r>
                    </a:p>
                    <a:p>
                      <a:r>
                        <a:rPr lang="en-US" altLang="ko-KR" sz="1000" dirty="0" smtClean="0"/>
                        <a:t>	I.SUBSIT AS SUBSIT,</a:t>
                      </a:r>
                    </a:p>
                    <a:p>
                      <a:r>
                        <a:rPr lang="en-US" altLang="ko-KR" sz="1000" dirty="0" smtClean="0"/>
                        <a:t>	I.SUBSFL AS SUBSFL,</a:t>
                      </a:r>
                    </a:p>
                    <a:p>
                      <a:r>
                        <a:rPr lang="en-US" altLang="ko-KR" sz="1000" dirty="0" smtClean="0"/>
                        <a:t>	I.REFDKY AS REFDKY,</a:t>
                      </a:r>
                    </a:p>
                    <a:p>
                      <a:r>
                        <a:rPr lang="en-US" altLang="ko-KR" sz="1000" dirty="0" smtClean="0"/>
                        <a:t>	I.REFDIT AS REFDIT,</a:t>
                      </a:r>
                    </a:p>
                    <a:p>
                      <a:r>
                        <a:rPr lang="en-US" altLang="ko-KR" sz="1000" dirty="0" smtClean="0"/>
                        <a:t>	I.REFCAT AS REFCAT,</a:t>
                      </a:r>
                    </a:p>
                    <a:p>
                      <a:r>
                        <a:rPr lang="en-US" altLang="ko-KR" sz="1000" dirty="0" smtClean="0"/>
                        <a:t>	I.OWNRKY AS OWNRKY,</a:t>
                      </a:r>
                    </a:p>
                    <a:p>
                      <a:r>
                        <a:rPr lang="en-US" altLang="ko-KR" sz="1000" dirty="0" smtClean="0"/>
                        <a:t>	I.SKUKEY AS SKUKEY,</a:t>
                      </a:r>
                    </a:p>
                    <a:p>
                      <a:r>
                        <a:rPr lang="en-US" altLang="ko-KR" sz="1000" dirty="0" smtClean="0"/>
                        <a:t>	I.LOTA01 AS LOTA01,</a:t>
                      </a:r>
                    </a:p>
                    <a:p>
                      <a:r>
                        <a:rPr lang="en-US" altLang="ko-KR" sz="1000" dirty="0" smtClean="0"/>
                        <a:t>	I.LOTA02 AS LOTA02,</a:t>
                      </a:r>
                    </a:p>
                    <a:p>
                      <a:r>
                        <a:rPr lang="en-US" altLang="ko-KR" sz="1000" dirty="0" smtClean="0"/>
                        <a:t>	I.LOTA03 AS LOTA03,</a:t>
                      </a:r>
                    </a:p>
                    <a:p>
                      <a:r>
                        <a:rPr lang="en-US" altLang="ko-KR" sz="1000" dirty="0" smtClean="0"/>
                        <a:t>	I.LOTA04 AS LOTA04,</a:t>
                      </a:r>
                    </a:p>
                    <a:p>
                      <a:r>
                        <a:rPr lang="en-US" altLang="ko-KR" sz="1000" dirty="0" smtClean="0"/>
                        <a:t>	I.LOTA05 AS LOTA05,</a:t>
                      </a:r>
                    </a:p>
                    <a:p>
                      <a:r>
                        <a:rPr lang="en-US" altLang="ko-KR" sz="1000" dirty="0" smtClean="0"/>
                        <a:t>	I.LOTA06 AS LOTA06,</a:t>
                      </a:r>
                    </a:p>
                    <a:p>
                      <a:r>
                        <a:rPr lang="en-US" altLang="ko-KR" sz="1000" dirty="0" smtClean="0"/>
                        <a:t>	I.LOTA07 AS LOTA07,</a:t>
                      </a:r>
                    </a:p>
                    <a:p>
                      <a:r>
                        <a:rPr lang="en-US" altLang="ko-KR" sz="1000" dirty="0" smtClean="0"/>
                        <a:t>	I.LOTA08 AS LOTA08,</a:t>
                      </a:r>
                    </a:p>
                    <a:p>
                      <a:r>
                        <a:rPr lang="en-US" altLang="ko-KR" sz="1000" dirty="0" smtClean="0"/>
                        <a:t>	I.LOTA09 AS LOTA09,</a:t>
                      </a:r>
                    </a:p>
                    <a:p>
                      <a:r>
                        <a:rPr lang="en-US" altLang="ko-KR" sz="1000" dirty="0" smtClean="0"/>
                        <a:t>	I.LOTA10 AS LOTA10,</a:t>
                      </a:r>
                    </a:p>
                    <a:p>
                      <a:r>
                        <a:rPr lang="en-US" altLang="ko-KR" sz="1000" dirty="0" smtClean="0"/>
                        <a:t>	I.LOTA11 AS LOTA11,</a:t>
                      </a:r>
                    </a:p>
                    <a:p>
                      <a:r>
                        <a:rPr lang="en-US" altLang="ko-KR" sz="1000" dirty="0" smtClean="0"/>
                        <a:t>	I.LOTA12 AS LOTA12,</a:t>
                      </a:r>
                    </a:p>
                    <a:p>
                      <a:r>
                        <a:rPr lang="en-US" altLang="ko-KR" sz="1000" dirty="0" smtClean="0"/>
                        <a:t>	I.LOTA13 AS LOTA13,</a:t>
                      </a:r>
                    </a:p>
                    <a:p>
                      <a:r>
                        <a:rPr lang="en-US" altLang="ko-KR" sz="1000" dirty="0" smtClean="0"/>
                        <a:t>	I.LOTA14 AS LOTA14,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58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627658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SJ09Sub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I.LOTA15 AS LOTA15,</a:t>
                      </a:r>
                    </a:p>
                    <a:p>
                      <a:r>
                        <a:rPr lang="en-US" altLang="ko-KR" sz="1000" dirty="0" smtClean="0"/>
                        <a:t>	I.LOTA16 AS LOTA16,</a:t>
                      </a:r>
                    </a:p>
                    <a:p>
                      <a:r>
                        <a:rPr lang="en-US" altLang="ko-KR" sz="1000" dirty="0" smtClean="0"/>
                        <a:t>	I.LOTA17 AS LOTA17,</a:t>
                      </a:r>
                    </a:p>
                    <a:p>
                      <a:r>
                        <a:rPr lang="en-US" altLang="ko-KR" sz="1000" dirty="0" smtClean="0"/>
                        <a:t>	I.LOTA18 AS LOTA18,</a:t>
                      </a:r>
                    </a:p>
                    <a:p>
                      <a:r>
                        <a:rPr lang="en-US" altLang="ko-KR" sz="1000" dirty="0" smtClean="0"/>
                        <a:t>	I.LOTA19 AS LOTA19,</a:t>
                      </a:r>
                    </a:p>
                    <a:p>
                      <a:r>
                        <a:rPr lang="en-US" altLang="ko-KR" sz="1000" dirty="0" smtClean="0"/>
                        <a:t>	I.LOTA20 AS LOTA20,</a:t>
                      </a:r>
                    </a:p>
                    <a:p>
                      <a:r>
                        <a:rPr lang="en-US" altLang="ko-KR" sz="1000" dirty="0" smtClean="0"/>
                        <a:t>	I.AWMSNO AS AWMSNO,</a:t>
                      </a:r>
                    </a:p>
                    <a:p>
                      <a:r>
                        <a:rPr lang="en-US" altLang="ko-KR" sz="1000" dirty="0" smtClean="0"/>
                        <a:t>	I.AREAKY AS AREAKY,</a:t>
                      </a:r>
                    </a:p>
                    <a:p>
                      <a:r>
                        <a:rPr lang="en-US" altLang="ko-KR" sz="1000" dirty="0" smtClean="0"/>
                        <a:t>	I.DESC01 AS DESC01,</a:t>
                      </a:r>
                    </a:p>
                    <a:p>
                      <a:r>
                        <a:rPr lang="en-US" altLang="ko-KR" sz="1000" dirty="0" smtClean="0"/>
                        <a:t>	I.DESC02 AS DESC02,</a:t>
                      </a:r>
                    </a:p>
                    <a:p>
                      <a:r>
                        <a:rPr lang="en-US" altLang="ko-KR" sz="1000" dirty="0" smtClean="0"/>
                        <a:t>	I.ASKU01 AS ASKU01,</a:t>
                      </a:r>
                    </a:p>
                    <a:p>
                      <a:r>
                        <a:rPr lang="en-US" altLang="ko-KR" sz="1000" dirty="0" smtClean="0"/>
                        <a:t>	I.ASKU02 AS ASKU02,</a:t>
                      </a:r>
                    </a:p>
                    <a:p>
                      <a:r>
                        <a:rPr lang="en-US" altLang="ko-KR" sz="1000" dirty="0" smtClean="0"/>
                        <a:t>	I.ASKU03 AS ASKU03,</a:t>
                      </a:r>
                    </a:p>
                    <a:p>
                      <a:r>
                        <a:rPr lang="en-US" altLang="ko-KR" sz="1000" dirty="0" smtClean="0"/>
                        <a:t>	I.ASKU04 AS ASKU04,</a:t>
                      </a:r>
                    </a:p>
                    <a:p>
                      <a:r>
                        <a:rPr lang="en-US" altLang="ko-KR" sz="1000" dirty="0" smtClean="0"/>
                        <a:t>	I.ASKU05 AS ASKU05,</a:t>
                      </a:r>
                    </a:p>
                    <a:p>
                      <a:r>
                        <a:rPr lang="en-US" altLang="ko-KR" sz="1000" dirty="0" smtClean="0"/>
                        <a:t>	I.EANCOD AS EANCOD,</a:t>
                      </a:r>
                    </a:p>
                    <a:p>
                      <a:r>
                        <a:rPr lang="en-US" altLang="ko-KR" sz="1000" dirty="0" smtClean="0"/>
                        <a:t>	I.GTINCD AS GTINCD,</a:t>
                      </a:r>
                    </a:p>
                    <a:p>
                      <a:r>
                        <a:rPr lang="en-US" altLang="ko-KR" sz="1000" dirty="0" smtClean="0"/>
                        <a:t>	I.SKUG01 AS SKUG01,</a:t>
                      </a:r>
                    </a:p>
                    <a:p>
                      <a:r>
                        <a:rPr lang="en-US" altLang="ko-KR" sz="1000" dirty="0" smtClean="0"/>
                        <a:t>	I.SKUG02 AS SKUG02,</a:t>
                      </a:r>
                    </a:p>
                    <a:p>
                      <a:r>
                        <a:rPr lang="en-US" altLang="ko-KR" sz="1000" dirty="0" smtClean="0"/>
                        <a:t>	I.SKUG03 AS SKUG03,</a:t>
                      </a:r>
                    </a:p>
                    <a:p>
                      <a:r>
                        <a:rPr lang="en-US" altLang="ko-KR" sz="1000" dirty="0" smtClean="0"/>
                        <a:t>	I.SKUG04 AS SKUG04,</a:t>
                      </a:r>
                    </a:p>
                    <a:p>
                      <a:r>
                        <a:rPr lang="en-US" altLang="ko-KR" sz="1000" dirty="0" smtClean="0"/>
                        <a:t>	I.SKUG05 AS SKUG05,</a:t>
                      </a:r>
                    </a:p>
                    <a:p>
                      <a:r>
                        <a:rPr lang="en-US" altLang="ko-KR" sz="1000" dirty="0" smtClean="0"/>
                        <a:t>	I.GRSWGT AS GRSWGT,</a:t>
                      </a:r>
                    </a:p>
                    <a:p>
                      <a:r>
                        <a:rPr lang="en-US" altLang="ko-KR" sz="1000" dirty="0" smtClean="0"/>
                        <a:t>	I.NETWGT AS NETWGT,</a:t>
                      </a:r>
                    </a:p>
                    <a:p>
                      <a:r>
                        <a:rPr lang="en-US" altLang="ko-KR" sz="1000" dirty="0" smtClean="0"/>
                        <a:t>	I.WGTUNT AS WGTUNT,</a:t>
                      </a:r>
                    </a:p>
                    <a:p>
                      <a:r>
                        <a:rPr lang="en-US" altLang="ko-KR" sz="1000" dirty="0" smtClean="0"/>
                        <a:t>	I.LENGTH AS LENGTH,</a:t>
                      </a:r>
                    </a:p>
                    <a:p>
                      <a:r>
                        <a:rPr lang="en-US" altLang="ko-KR" sz="1000" dirty="0" smtClean="0"/>
                        <a:t>	I.WIDTHW AS WIDTHW,</a:t>
                      </a:r>
                    </a:p>
                    <a:p>
                      <a:r>
                        <a:rPr lang="en-US" altLang="ko-KR" sz="1000" dirty="0" smtClean="0"/>
                        <a:t>	I.HEIGHT AS HEIGHT,</a:t>
                      </a:r>
                    </a:p>
                    <a:p>
                      <a:r>
                        <a:rPr lang="en-US" altLang="ko-KR" sz="1000" dirty="0" smtClean="0"/>
                        <a:t>	I.CUBICM AS CUBICM,</a:t>
                      </a:r>
                    </a:p>
                    <a:p>
                      <a:r>
                        <a:rPr lang="en-US" altLang="ko-KR" sz="1000" dirty="0" smtClean="0"/>
                        <a:t>	I.CAPACT AS CAPACT,</a:t>
                      </a:r>
                    </a:p>
                    <a:p>
                      <a:r>
                        <a:rPr lang="en-US" altLang="ko-KR" sz="1000" dirty="0" smtClean="0"/>
                        <a:t>	I.WORKID AS WORKID,</a:t>
                      </a:r>
                    </a:p>
                    <a:p>
                      <a:r>
                        <a:rPr lang="en-US" altLang="ko-KR" sz="1000" dirty="0" smtClean="0"/>
                        <a:t>	I.WORKNM AS WORKNM,</a:t>
                      </a:r>
                    </a:p>
                    <a:p>
                      <a:r>
                        <a:rPr lang="en-US" altLang="ko-KR" sz="1000" dirty="0" smtClean="0"/>
                        <a:t>	I.HHTTID AS HHTTID,</a:t>
                      </a:r>
                    </a:p>
                    <a:p>
                      <a:r>
                        <a:rPr lang="en-US" altLang="ko-KR" sz="1000" dirty="0" smtClean="0"/>
                        <a:t>	I.SMANDT AS SMANDT,</a:t>
                      </a:r>
                    </a:p>
                    <a:p>
                      <a:r>
                        <a:rPr lang="en-US" altLang="ko-KR" sz="1000" dirty="0" smtClean="0"/>
                        <a:t>	I.SEBELN AS SEBELN,</a:t>
                      </a:r>
                    </a:p>
                    <a:p>
                      <a:r>
                        <a:rPr lang="en-US" altLang="ko-KR" sz="1000" dirty="0" smtClean="0"/>
                        <a:t>	I.SEBELP AS SEBELP,</a:t>
                      </a:r>
                    </a:p>
                    <a:p>
                      <a:r>
                        <a:rPr lang="en-US" altLang="ko-KR" sz="1000" dirty="0" smtClean="0"/>
                        <a:t>	I.SZMBLNO AS SZMBLNO,</a:t>
                      </a:r>
                    </a:p>
                    <a:p>
                      <a:r>
                        <a:rPr lang="en-US" altLang="ko-KR" sz="1000" dirty="0" smtClean="0"/>
                        <a:t>	I.SZMIPNO AS SZMIPNO,</a:t>
                      </a:r>
                    </a:p>
                    <a:p>
                      <a:r>
                        <a:rPr lang="en-US" altLang="ko-KR" sz="1000" dirty="0" smtClean="0"/>
                        <a:t>	I.STRAID AS STRAID,</a:t>
                      </a:r>
                    </a:p>
                    <a:p>
                      <a:r>
                        <a:rPr lang="en-US" altLang="ko-KR" sz="1000" dirty="0" smtClean="0"/>
                        <a:t>	I.SVBELN AS SVBELN,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64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840479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SJ09Sub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I.SPOSNR AS SPOSNR,</a:t>
                      </a:r>
                    </a:p>
                    <a:p>
                      <a:r>
                        <a:rPr lang="en-US" altLang="ko-KR" sz="1000" dirty="0" smtClean="0"/>
                        <a:t>	I.STKNUM AS STKNUM,</a:t>
                      </a:r>
                    </a:p>
                    <a:p>
                      <a:r>
                        <a:rPr lang="en-US" altLang="ko-KR" sz="1000" dirty="0" smtClean="0"/>
                        <a:t>	I.STPNUM AS STPNUM,</a:t>
                      </a:r>
                    </a:p>
                    <a:p>
                      <a:r>
                        <a:rPr lang="en-US" altLang="ko-KR" sz="1000" dirty="0" smtClean="0"/>
                        <a:t>	I.SWERKS AS SWERKS,</a:t>
                      </a:r>
                    </a:p>
                    <a:p>
                      <a:r>
                        <a:rPr lang="en-US" altLang="ko-KR" sz="1000" dirty="0" smtClean="0"/>
                        <a:t>	I.SLGORT AS SLGORT,</a:t>
                      </a:r>
                    </a:p>
                    <a:p>
                      <a:r>
                        <a:rPr lang="en-US" altLang="ko-KR" sz="1000" dirty="0" smtClean="0"/>
                        <a:t>	I.SDATBG AS SDATBG,</a:t>
                      </a:r>
                    </a:p>
                    <a:p>
                      <a:r>
                        <a:rPr lang="en-US" altLang="ko-KR" sz="1000" dirty="0" smtClean="0"/>
                        <a:t>	I.STDLNR AS STDLNR,</a:t>
                      </a:r>
                    </a:p>
                    <a:p>
                      <a:r>
                        <a:rPr lang="en-US" altLang="ko-KR" sz="1000" dirty="0" smtClean="0"/>
                        <a:t>	I.SSORNU AS SSORNU,</a:t>
                      </a:r>
                    </a:p>
                    <a:p>
                      <a:r>
                        <a:rPr lang="en-US" altLang="ko-KR" sz="1000" dirty="0" smtClean="0"/>
                        <a:t>	I.SSORIT AS SSORIT,</a:t>
                      </a:r>
                    </a:p>
                    <a:p>
                      <a:r>
                        <a:rPr lang="en-US" altLang="ko-KR" sz="1000" dirty="0" smtClean="0"/>
                        <a:t>	I.SMBLNR AS SMBLNR,</a:t>
                      </a:r>
                    </a:p>
                    <a:p>
                      <a:r>
                        <a:rPr lang="en-US" altLang="ko-KR" sz="1000" dirty="0" smtClean="0"/>
                        <a:t>	I.SZEILE AS SZEILE,</a:t>
                      </a:r>
                    </a:p>
                    <a:p>
                      <a:r>
                        <a:rPr lang="en-US" altLang="ko-KR" sz="1000" dirty="0" smtClean="0"/>
                        <a:t>	I.SMJAHR AS SMJAHR,</a:t>
                      </a:r>
                    </a:p>
                    <a:p>
                      <a:r>
                        <a:rPr lang="en-US" altLang="ko-KR" sz="1000" dirty="0" smtClean="0"/>
                        <a:t>	I.SXBLNR AS SXBLNR,</a:t>
                      </a:r>
                    </a:p>
                    <a:p>
                      <a:r>
                        <a:rPr lang="en-US" altLang="ko-KR" sz="1000" dirty="0" smtClean="0"/>
                        <a:t>	I.ADJRSN AS ADJRSN,</a:t>
                      </a:r>
                    </a:p>
                    <a:p>
                      <a:r>
                        <a:rPr lang="en-US" altLang="ko-KR" sz="1000" dirty="0" smtClean="0"/>
                        <a:t>	I.SAPSTS AS SAPSTS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FROM ADJDH H, ADJDI I, LOCMA S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WHERE   H.SADJKY = I.SADJKY</a:t>
                      </a:r>
                    </a:p>
                    <a:p>
                      <a:r>
                        <a:rPr lang="en-US" altLang="ko-KR" sz="1000" baseline="0" dirty="0" smtClean="0"/>
                        <a:t>                </a:t>
                      </a:r>
                      <a:r>
                        <a:rPr lang="en-US" altLang="ko-KR" sz="1000" dirty="0" smtClean="0"/>
                        <a:t>AND H.WAREKY = S.WAREKY</a:t>
                      </a:r>
                    </a:p>
                    <a:p>
                      <a:r>
                        <a:rPr lang="en-US" altLang="ko-KR" sz="1000" baseline="0" dirty="0" smtClean="0"/>
                        <a:t>                </a:t>
                      </a:r>
                      <a:r>
                        <a:rPr lang="en-US" altLang="ko-KR" sz="1000" dirty="0" smtClean="0"/>
                        <a:t>AND I.LOCAKY = S.LOCAKY</a:t>
                      </a:r>
                    </a:p>
                    <a:p>
                      <a:r>
                        <a:rPr lang="en-US" altLang="ko-KR" sz="1000" baseline="0" dirty="0" smtClean="0"/>
                        <a:t>                </a:t>
                      </a:r>
                      <a:r>
                        <a:rPr lang="en-US" altLang="ko-KR" sz="1000" dirty="0" smtClean="0"/>
                        <a:t>AND ((H.ADJUTY = '401' OR H.ADJUTY = '402' OR H.ADJUTY = '410' OR H.ADJUTY = '430' </a:t>
                      </a:r>
                    </a:p>
                    <a:p>
                      <a:r>
                        <a:rPr lang="en-US" altLang="ko-KR" sz="1000" dirty="0" smtClean="0"/>
                        <a:t>                   OR H.ADJUTY = '460' OR H.ADJUTY = '465' OR H.ADJUTY = '470' OR H.ADJUTY = '475'))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	</a:t>
                      </a:r>
                    </a:p>
                    <a:p>
                      <a:r>
                        <a:rPr lang="en-US" altLang="ko-KR" sz="1000" dirty="0" smtClean="0"/>
                        <a:t>	 AND H.WAREKY = #WAREKY# 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property="SADJKY"&gt;			</a:t>
                      </a:r>
                    </a:p>
                    <a:p>
                      <a:r>
                        <a:rPr lang="en-US" altLang="ko-KR" sz="1000" dirty="0" smtClean="0"/>
                        <a:t>	 AND H.SADJKY = #SADJKY# </a:t>
                      </a:r>
                    </a:p>
                    <a:p>
                      <a:r>
                        <a:rPr lang="en-US" altLang="ko-KR" sz="1000" dirty="0" smtClean="0"/>
                        <a:t>   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$RANGE_SQL$</a:t>
                      </a:r>
                    </a:p>
                    <a:p>
                      <a:r>
                        <a:rPr lang="en-US" altLang="ko-KR" sz="1000" dirty="0" smtClean="0"/>
                        <a:t>   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ADJDH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ADJDI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87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718162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en-US" altLang="ko-KR" sz="1100" baseline="0" dirty="0" smtClean="0"/>
                        <a:t>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QTBLKD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 </a:t>
                      </a:r>
                      <a:r>
                        <a:rPr lang="en-US" altLang="ko-KR" sz="110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다음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SUBSFL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서브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692580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05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28752"/>
              </p:ext>
            </p:extLst>
          </p:nvPr>
        </p:nvGraphicFramePr>
        <p:xfrm>
          <a:off x="251520" y="260648"/>
          <a:ext cx="4320480" cy="623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SEQ(ERP)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ko-KR" altLang="en-US" sz="110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WGTUNT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중량단위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LENGTH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길이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95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WIDTHW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95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HEIGHT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높이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092497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96144"/>
                <a:gridCol w="864096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CUBICM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CBM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SMANDT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Client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</a:t>
                      </a:r>
                      <a:r>
                        <a:rPr lang="en-US" altLang="ko-KR" sz="1100" baseline="0" dirty="0" smtClean="0"/>
                        <a:t> P/O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SZMBLNO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SZMIPNO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B/L Item NO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STRAID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SCM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SVBELN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SPOSNR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 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총괄계획번호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STPNUM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예약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SWERKS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출발지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SLGORT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영업 부문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SDATBG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출하계획일시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STDLNR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SZEILE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SMJAHR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M/D </a:t>
                      </a:r>
                      <a:r>
                        <a:rPr lang="ko-KR" altLang="en-US" sz="1100" dirty="0" smtClean="0"/>
                        <a:t>년도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SXBLNR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인터페이스번호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en-US" altLang="ko-KR" sz="1100" dirty="0" err="1" smtClean="0"/>
                        <a:t>Mvt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ADJRSN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조정상세사유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80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764704"/>
            <a:ext cx="3181790" cy="5915099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82606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화면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 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2. </a:t>
                      </a:r>
                      <a:r>
                        <a:rPr lang="ko-KR" altLang="ko-KR" sz="900" kern="0" dirty="0" smtClean="0">
                          <a:effectLst/>
                        </a:rPr>
                        <a:t>조회항목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작업타입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지번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품명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S/N</a:t>
                      </a:r>
                      <a:r>
                        <a:rPr lang="ko-KR" altLang="en-US" sz="900" kern="0" dirty="0" smtClean="0">
                          <a:effectLst/>
                        </a:rPr>
                        <a:t>번호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재고유형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제조일자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벤더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재고상태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입하문서번호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출하문서번호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작업지시번호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조정문서번호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재고조사번호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ECMS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주문번호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ECMS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주문번호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2339752" y="749971"/>
            <a:ext cx="936104" cy="216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7" name="Rectangular Callout 181"/>
          <p:cNvSpPr/>
          <p:nvPr/>
        </p:nvSpPr>
        <p:spPr>
          <a:xfrm>
            <a:off x="2231740" y="665373"/>
            <a:ext cx="216024" cy="198661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997550" y="1268760"/>
            <a:ext cx="2790474" cy="527162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10" name="Rectangular Callout 181"/>
          <p:cNvSpPr/>
          <p:nvPr/>
        </p:nvSpPr>
        <p:spPr>
          <a:xfrm>
            <a:off x="1997550" y="1164744"/>
            <a:ext cx="216024" cy="208032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69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628800"/>
            <a:ext cx="6053262" cy="409408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734557"/>
              </p:ext>
            </p:extLst>
          </p:nvPr>
        </p:nvGraphicFramePr>
        <p:xfrm>
          <a:off x="35496" y="188640"/>
          <a:ext cx="9073008" cy="653867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16024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MV01</a:t>
                      </a:r>
                      <a:endParaRPr lang="ko-KR" alt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altLang="ko-KR" sz="900" kern="0" dirty="0" smtClean="0">
                          <a:effectLst/>
                        </a:rPr>
                        <a:t> 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23528" y="1844824"/>
            <a:ext cx="360040" cy="14401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7" name="Rectangular Callout 181"/>
          <p:cNvSpPr/>
          <p:nvPr/>
        </p:nvSpPr>
        <p:spPr>
          <a:xfrm>
            <a:off x="204181" y="175482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55576" y="1844824"/>
            <a:ext cx="360040" cy="14401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9" name="Rectangular Callout 181"/>
          <p:cNvSpPr/>
          <p:nvPr/>
        </p:nvSpPr>
        <p:spPr>
          <a:xfrm>
            <a:off x="665576" y="175482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58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628800"/>
            <a:ext cx="6053262" cy="409408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042446"/>
              </p:ext>
            </p:extLst>
          </p:nvPr>
        </p:nvGraphicFramePr>
        <p:xfrm>
          <a:off x="35496" y="188640"/>
          <a:ext cx="9073008" cy="653867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16024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MV01</a:t>
                      </a:r>
                      <a:endParaRPr lang="ko-KR" alt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HEAD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71052" y="2132856"/>
            <a:ext cx="5933730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7" name="Rectangular Callout 181"/>
          <p:cNvSpPr/>
          <p:nvPr/>
        </p:nvSpPr>
        <p:spPr>
          <a:xfrm>
            <a:off x="281052" y="20428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4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146448"/>
              </p:ext>
            </p:extLst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MV01HEAD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id="MV01HEAD_LIST"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SELECT DISTINCT</a:t>
                      </a:r>
                    </a:p>
                    <a:p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               ' ' AS TASKKY,</a:t>
                      </a:r>
                    </a:p>
                    <a:p>
                      <a:r>
                        <a:rPr lang="en-US" altLang="ko-KR" sz="1000" dirty="0" smtClean="0"/>
                        <a:t>	WH.WAREKY AS WAREKY,</a:t>
                      </a:r>
                    </a:p>
                    <a:p>
                      <a:r>
                        <a:rPr lang="en-US" altLang="ko-KR" sz="1000" baseline="0" dirty="0" smtClean="0"/>
                        <a:t>                </a:t>
                      </a:r>
                      <a:r>
                        <a:rPr lang="en-US" altLang="ko-KR" sz="1000" dirty="0" smtClean="0"/>
                        <a:t>     WH.NAME01 AS WAREKYNM,</a:t>
                      </a:r>
                    </a:p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      DT.DOCUTY AS TASOTY,</a:t>
                      </a:r>
                    </a:p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      DT.SHORTX AS TASOTYNM,</a:t>
                      </a:r>
                    </a:p>
                    <a:p>
                      <a:r>
                        <a:rPr lang="en-US" altLang="ko-KR" sz="1000" dirty="0" smtClean="0"/>
                        <a:t>	TO_CHAR(SYSDATE,'YYYYMMDD') AS DOCDAT,</a:t>
                      </a:r>
                    </a:p>
                    <a:p>
                      <a:r>
                        <a:rPr lang="en-US" altLang="ko-KR" sz="1000" dirty="0" smtClean="0"/>
                        <a:t>	DC.DOCCAT AS DOCCAT,</a:t>
                      </a:r>
                    </a:p>
                    <a:p>
                      <a:r>
                        <a:rPr lang="en-US" altLang="ko-KR" sz="1000" dirty="0" smtClean="0"/>
                        <a:t>	DC.SHORTX AS DOCCATNM,</a:t>
                      </a:r>
                    </a:p>
                    <a:p>
                      <a:r>
                        <a:rPr lang="en-US" altLang="ko-KR" sz="1000" dirty="0" smtClean="0"/>
                        <a:t>	' ' AS DRELIN,</a:t>
                      </a:r>
                    </a:p>
                    <a:p>
                      <a:r>
                        <a:rPr lang="en-US" altLang="ko-KR" sz="1000" dirty="0" smtClean="0"/>
                        <a:t>	ST.CMCDVL AS STATDO,</a:t>
                      </a:r>
                    </a:p>
                    <a:p>
                      <a:r>
                        <a:rPr lang="en-US" altLang="ko-KR" sz="1000" dirty="0" smtClean="0"/>
                        <a:t>	ST.CDESC1 AS STATDONM,</a:t>
                      </a:r>
                    </a:p>
                    <a:p>
                      <a:r>
                        <a:rPr lang="en-US" altLang="ko-KR" sz="1000" dirty="0" smtClean="0"/>
                        <a:t>	0 AS QTTAOR,</a:t>
                      </a:r>
                    </a:p>
                    <a:p>
                      <a:r>
                        <a:rPr lang="en-US" altLang="ko-KR" sz="1000" dirty="0" smtClean="0"/>
                        <a:t>	0 AS QTCOMP,</a:t>
                      </a:r>
                    </a:p>
                    <a:p>
                      <a:r>
                        <a:rPr lang="en-US" altLang="ko-KR" sz="1000" dirty="0" smtClean="0"/>
                        <a:t>	' ' AS TSPKEY,</a:t>
                      </a:r>
                    </a:p>
                    <a:p>
                      <a:r>
                        <a:rPr lang="en-US" altLang="ko-KR" sz="1000" dirty="0" smtClean="0"/>
                        <a:t>	' ' AS DOORKY,</a:t>
                      </a:r>
                    </a:p>
                    <a:p>
                      <a:r>
                        <a:rPr lang="en-US" altLang="ko-KR" sz="1000" dirty="0" smtClean="0"/>
                        <a:t>	' ' AS KEEPTS,</a:t>
                      </a:r>
                    </a:p>
                    <a:p>
                      <a:r>
                        <a:rPr lang="en-US" altLang="ko-KR" sz="1000" dirty="0" smtClean="0"/>
                        <a:t>	WT.WAREKY AS WARETG,</a:t>
                      </a:r>
                    </a:p>
                    <a:p>
                      <a:r>
                        <a:rPr lang="en-US" altLang="ko-KR" sz="1000" dirty="0" smtClean="0"/>
                        <a:t>	WT.NAME01 AS WARETGNM,</a:t>
                      </a:r>
                    </a:p>
                    <a:p>
                      <a:r>
                        <a:rPr lang="en-US" altLang="ko-KR" sz="1000" dirty="0" smtClean="0"/>
                        <a:t>	BZ.PTNRKY AS PTNRKY,</a:t>
                      </a:r>
                    </a:p>
                    <a:p>
                      <a:r>
                        <a:rPr lang="en-US" altLang="ko-KR" sz="1000" dirty="0" smtClean="0"/>
                        <a:t>	BZ.PTNRTY AS PTNRTY,</a:t>
                      </a:r>
                    </a:p>
                    <a:p>
                      <a:r>
                        <a:rPr lang="en-US" altLang="ko-KR" sz="1000" dirty="0" smtClean="0"/>
                        <a:t>	BZ.NAME01 AS PTNRKYNM,</a:t>
                      </a:r>
                    </a:p>
                    <a:p>
                      <a:r>
                        <a:rPr lang="en-US" altLang="ko-KR" sz="1000" dirty="0" smtClean="0"/>
                        <a:t>	' ' AS DOCTXT,</a:t>
                      </a:r>
                    </a:p>
                    <a:p>
                      <a:r>
                        <a:rPr lang="en-US" altLang="ko-KR" sz="1000" dirty="0" smtClean="0"/>
                        <a:t>	TO_CHAR(SYSDATE, 'YYYY-MM-DD') AS CREDAT,</a:t>
                      </a:r>
                    </a:p>
                    <a:p>
                      <a:r>
                        <a:rPr lang="en-US" altLang="ko-KR" sz="1000" dirty="0" smtClean="0"/>
                        <a:t>	TO_CHAR(SYSDATE, 'HH:MI:SS') AS CRETIM,</a:t>
                      </a:r>
                    </a:p>
                    <a:p>
                      <a:r>
                        <a:rPr lang="en-US" altLang="ko-KR" sz="1000" dirty="0" smtClean="0"/>
                        <a:t>	' ' AS CREUSR,</a:t>
                      </a:r>
                    </a:p>
                    <a:p>
                      <a:r>
                        <a:rPr lang="en-US" altLang="ko-KR" sz="1000" dirty="0" smtClean="0"/>
                        <a:t>	' ' AS CUSRNM,</a:t>
                      </a:r>
                    </a:p>
                    <a:p>
                      <a:r>
                        <a:rPr lang="en-US" altLang="ko-KR" sz="1000" dirty="0" smtClean="0"/>
                        <a:t>	TO_CHAR(SYSDATE, 'YYYY-MM-DD') AS LMODAT,</a:t>
                      </a:r>
                    </a:p>
                    <a:p>
                      <a:r>
                        <a:rPr lang="en-US" altLang="ko-KR" sz="1000" dirty="0" smtClean="0"/>
                        <a:t>	TO_CHAR(SYSDATE, 'HH:MI:SS') AS LMOTIM,</a:t>
                      </a:r>
                    </a:p>
                    <a:p>
                      <a:r>
                        <a:rPr lang="en-US" altLang="ko-KR" sz="1000" dirty="0" smtClean="0"/>
                        <a:t>	' ' AS LMOUSR,</a:t>
                      </a:r>
                    </a:p>
                    <a:p>
                      <a:r>
                        <a:rPr lang="en-US" altLang="ko-KR" sz="1000" dirty="0" smtClean="0"/>
                        <a:t>	' ' AS LUSRNM</a:t>
                      </a:r>
                    </a:p>
                    <a:p>
                      <a:r>
                        <a:rPr lang="en-US" altLang="ko-KR" sz="1000" dirty="0" smtClean="0"/>
                        <a:t>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WAHMA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DOCCM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CMCDV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VUSER_WMSERP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VUSER_WAREDOCUSER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5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71978"/>
              </p:ext>
            </p:extLst>
          </p:nvPr>
        </p:nvGraphicFramePr>
        <p:xfrm>
          <a:off x="107504" y="188640"/>
          <a:ext cx="8928000" cy="63367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MV01HEAD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012668">
                <a:tc gridSpan="6">
                  <a:txBody>
                    <a:bodyPr/>
                    <a:lstStyle/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FROM (SELECT 1</a:t>
                      </a:r>
                    </a:p>
                    <a:p>
                      <a:r>
                        <a:rPr lang="en-US" altLang="ko-KR" sz="1000" dirty="0" smtClean="0"/>
                        <a:t>	FROM DUAL) D</a:t>
                      </a:r>
                    </a:p>
                    <a:p>
                      <a:r>
                        <a:rPr lang="en-US" altLang="ko-KR" sz="1000" dirty="0" smtClean="0"/>
                        <a:t>	LEFT OUTER JOIN WAHMA WH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ON WH.WAREKY = #WAREKY#</a:t>
                      </a:r>
                    </a:p>
                    <a:p>
                      <a:r>
                        <a:rPr lang="en-US" altLang="ko-KR" sz="1000" dirty="0" smtClean="0"/>
                        <a:t>	LEFT OUTER JOIN WAHMA WT</a:t>
                      </a:r>
                    </a:p>
                    <a:p>
                      <a:r>
                        <a:rPr lang="en-US" altLang="ko-KR" sz="1000" baseline="0" dirty="0" smtClean="0"/>
                        <a:t>                      </a:t>
                      </a:r>
                      <a:r>
                        <a:rPr lang="en-US" altLang="ko-KR" sz="1000" dirty="0" smtClean="0"/>
                        <a:t>      ON WT.WAREKY = #WAREKY#</a:t>
                      </a:r>
                    </a:p>
                    <a:p>
                      <a:r>
                        <a:rPr lang="en-US" altLang="ko-KR" sz="1000" dirty="0" smtClean="0"/>
                        <a:t>	LEFT OUTER JOIN DOCCM DC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ON DC.DOCCAT = '300'</a:t>
                      </a:r>
                    </a:p>
                    <a:p>
                      <a:r>
                        <a:rPr lang="en-US" altLang="ko-KR" sz="1000" dirty="0" smtClean="0"/>
                        <a:t>	LEFT OUTER JOIN DOCTM DT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ON DT.DOCUTY = #TASOTY#</a:t>
                      </a:r>
                    </a:p>
                    <a:p>
                      <a:r>
                        <a:rPr lang="en-US" altLang="ko-KR" sz="1000" dirty="0" smtClean="0"/>
                        <a:t>	LEFT OUTER JOIN CMCDV ST</a:t>
                      </a:r>
                    </a:p>
                    <a:p>
                      <a:r>
                        <a:rPr lang="en-US" altLang="ko-KR" sz="1000" baseline="0" dirty="0" smtClean="0"/>
                        <a:t>                          </a:t>
                      </a:r>
                      <a:r>
                        <a:rPr lang="en-US" altLang="ko-KR" sz="1000" dirty="0" smtClean="0"/>
                        <a:t> ON ST.CMCDKY = 'STATDO'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AND ST.CMCDVL = 'NEW'</a:t>
                      </a:r>
                    </a:p>
                    <a:p>
                      <a:r>
                        <a:rPr lang="en-US" altLang="ko-KR" sz="1000" dirty="0" smtClean="0"/>
                        <a:t>	LEFT OUTER JOIN BZPTN BZ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ON BZ.PTNRKY = #PTNRKY#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AND BZ.PTNRTY IN ('VD')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AND BZ.PTNL05 IN (SELECT ADDR05 FROM WAHMA WHERE WAREKY = #WAREKY#)</a:t>
                      </a:r>
                    </a:p>
                    <a:p>
                      <a:r>
                        <a:rPr lang="en-US" altLang="ko-KR" sz="1000" dirty="0" smtClean="0"/>
                        <a:t>	LEFT OUTER JOIN VUSER_WMSERP UM</a:t>
                      </a:r>
                    </a:p>
                    <a:p>
                      <a:r>
                        <a:rPr lang="en-US" altLang="ko-KR" sz="1000" baseline="0" dirty="0" smtClean="0"/>
                        <a:t>                          </a:t>
                      </a:r>
                      <a:r>
                        <a:rPr lang="en-US" altLang="ko-KR" sz="1000" dirty="0" smtClean="0"/>
                        <a:t> ON UM.OWNRKY = #OWNRKY#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AND UM.USERID = #USERID#</a:t>
                      </a:r>
                    </a:p>
                    <a:p>
                      <a:r>
                        <a:rPr lang="en-US" altLang="ko-KR" sz="1000" dirty="0" smtClean="0"/>
                        <a:t>	LEFT OUTER JOIN VUSER_WAREDOCUSER EU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ON EU.WAREKY = #WAREKY#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  AND EU.DOCUTY = #TASOTY#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WAHMA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DOCCM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CMCDV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VUSER_WMSERP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VUSER_WAREDOCUSER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011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94909"/>
              </p:ext>
            </p:extLst>
          </p:nvPr>
        </p:nvGraphicFramePr>
        <p:xfrm>
          <a:off x="107504" y="188640"/>
          <a:ext cx="8928992" cy="515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PTNL01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PTNL02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사업유형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PTNL03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고객분류명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PTNL04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봉투라벨전번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PTNL05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총부코드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WTOPPM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WTOPMU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WTOPDV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PROCHA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할당제약 변경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CUSRNM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LUSRNM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INDBZL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INDARC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UPDCHK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07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53511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TASKKY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작업지시번호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WAHMA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WAREKY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거점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WAHMA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WAREKYNM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/>
                        <a:t>거점명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DOCTM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TASOTY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작업타입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DOCTM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TASOTYNM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/>
                        <a:t>작업타입명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DOCDAT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문서일자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DOCCAT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문서유형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DOCCATNM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/>
                        <a:t>문서유형명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CMCDV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STATDO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문서상태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CMCDV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STATDONM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/>
                        <a:t>상태명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QTTAOR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작업수량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QTCOMP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완료수량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DRELIN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/>
                        <a:t>문서연관구분자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TSPKEY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분할키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KEEPTS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SMS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WAHMA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WARETG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To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smtClean="0"/>
                        <a:t>거점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WAHMA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WARETGNM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To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err="1" smtClean="0"/>
                        <a:t>거점명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AREATG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To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smtClean="0"/>
                        <a:t>창고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AREATGNM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To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err="1" smtClean="0"/>
                        <a:t>창고명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DOCTXT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비고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CREDAT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생성일자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CRETIM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생성시간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99682"/>
              </p:ext>
            </p:extLst>
          </p:nvPr>
        </p:nvGraphicFramePr>
        <p:xfrm>
          <a:off x="4572000" y="260648"/>
          <a:ext cx="4320480" cy="1813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8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82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2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2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2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2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44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18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628800"/>
            <a:ext cx="6053262" cy="409408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919541"/>
              </p:ext>
            </p:extLst>
          </p:nvPr>
        </p:nvGraphicFramePr>
        <p:xfrm>
          <a:off x="35496" y="188640"/>
          <a:ext cx="9073008" cy="653867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16024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MV01</a:t>
                      </a:r>
                      <a:endParaRPr lang="ko-KR" alt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ITEM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11286" y="3612832"/>
            <a:ext cx="5933730" cy="19044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7" name="Rectangular Callout 181"/>
          <p:cNvSpPr/>
          <p:nvPr/>
        </p:nvSpPr>
        <p:spPr>
          <a:xfrm>
            <a:off x="287059" y="352283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8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45512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MV01BODY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id="MV01BODY_LIST"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SELECT ' ' AS TASKKY,</a:t>
                      </a:r>
                    </a:p>
                    <a:p>
                      <a:r>
                        <a:rPr lang="en-US" altLang="ko-KR" sz="1000" dirty="0" smtClean="0"/>
                        <a:t>                   ' ' AS TASKIT,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="320"&gt;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="391"&gt;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="392"&gt;</a:t>
                      </a:r>
                    </a:p>
                    <a:p>
                      <a:r>
                        <a:rPr lang="en-US" altLang="ko-KR" sz="1000" baseline="0" dirty="0" smtClean="0"/>
                        <a:t>                   </a:t>
                      </a:r>
                      <a:r>
                        <a:rPr lang="en-US" altLang="ko-KR" sz="1000" dirty="0" smtClean="0"/>
                        <a:t>' ' AS CONFIRM,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="320"&gt;'V' AS CONFIRM,&lt;/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="391"&gt;'V' AS CONFIRM,&lt;/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="392"&gt;'V' AS CONFIRM,&lt;/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             STKKY.STOKKY AS STOKKY,</a:t>
                      </a:r>
                    </a:p>
                    <a:p>
                      <a:r>
                        <a:rPr lang="en-US" altLang="ko-KR" sz="1000" dirty="0" smtClean="0"/>
                        <a:t>                   'MV' AS TASKTY,</a:t>
                      </a:r>
                    </a:p>
                    <a:p>
                      <a:r>
                        <a:rPr lang="en-US" altLang="ko-KR" sz="1000" dirty="0" smtClean="0"/>
                        <a:t>                   ' ' AS RSNCOD,</a:t>
                      </a:r>
                    </a:p>
                    <a:p>
                      <a:r>
                        <a:rPr lang="en-US" altLang="ko-KR" sz="1000" dirty="0" smtClean="0"/>
                        <a:t>                   'NEW' AS STATIT,</a:t>
                      </a:r>
                    </a:p>
                    <a:p>
                      <a:r>
                        <a:rPr lang="en-US" altLang="ko-KR" sz="1000" dirty="0" smtClean="0"/>
                        <a:t>                   STKKY.WAREKY AS WAREKY,</a:t>
                      </a:r>
                    </a:p>
                    <a:p>
                      <a:r>
                        <a:rPr lang="en-US" altLang="ko-KR" sz="1000" dirty="0" smtClean="0"/>
                        <a:t>                   STKKY.QTSIWH AS AVAILABLEQTY,</a:t>
                      </a:r>
                    </a:p>
                    <a:p>
                      <a:r>
                        <a:rPr lang="en-US" altLang="ko-KR" sz="1000" dirty="0" smtClean="0"/>
                        <a:t>                   STKKY.QTSIWH AS QTSIWH,</a:t>
                      </a:r>
                    </a:p>
                    <a:p>
                      <a:r>
                        <a:rPr lang="en-US" altLang="ko-KR" sz="1000" dirty="0" smtClean="0"/>
                        <a:t>                   STKKY.QTSIWH AS QTTAOR,</a:t>
                      </a:r>
                    </a:p>
                    <a:p>
                      <a:r>
                        <a:rPr lang="en-US" altLang="ko-KR" sz="1000" dirty="0" smtClean="0"/>
                        <a:t>                   STKKY.QTSALO AS QTSALO,</a:t>
                      </a:r>
                    </a:p>
                    <a:p>
                      <a:r>
                        <a:rPr lang="en-US" altLang="ko-KR" sz="1000" dirty="0" smtClean="0"/>
                        <a:t>                   STKKY.QTSPMO AS QTSPMO,</a:t>
                      </a:r>
                    </a:p>
                    <a:p>
                      <a:r>
                        <a:rPr lang="en-US" altLang="ko-KR" sz="1000" dirty="0" smtClean="0"/>
                        <a:t>                   STKKY.QTSPMI AS QTSPMI,</a:t>
                      </a:r>
                    </a:p>
                    <a:p>
                      <a:r>
                        <a:rPr lang="en-US" altLang="ko-KR" sz="1000" dirty="0" smtClean="0"/>
                        <a:t>                   STKKY.QTSBLK AS QTSBLK,</a:t>
                      </a:r>
                    </a:p>
                    <a:p>
                      <a:r>
                        <a:rPr lang="en-US" altLang="ko-KR" sz="1000" dirty="0" smtClean="0"/>
                        <a:t>                   0 AS QTCOMP,</a:t>
                      </a:r>
                    </a:p>
                    <a:p>
                      <a:r>
                        <a:rPr lang="en-US" altLang="ko-KR" sz="1000" dirty="0" smtClean="0"/>
                        <a:t>                   STKKY.OWNRKY AS OWNRKY,</a:t>
                      </a:r>
                    </a:p>
                    <a:p>
                      <a:r>
                        <a:rPr lang="en-US" altLang="ko-KR" sz="1000" dirty="0" smtClean="0"/>
                        <a:t>                   STKKY.SKUKEY AS SKUKEY,</a:t>
                      </a:r>
                    </a:p>
                    <a:p>
                      <a:r>
                        <a:rPr lang="en-US" altLang="ko-KR" sz="1000" dirty="0" smtClean="0"/>
                        <a:t>                   STKKY.LOTNUM AS LOTNUM,</a:t>
                      </a:r>
                    </a:p>
                    <a:p>
                      <a:r>
                        <a:rPr lang="en-US" altLang="ko-KR" sz="1000" dirty="0" smtClean="0"/>
                        <a:t>                   '00000000' AS ACTCDT,</a:t>
                      </a:r>
                    </a:p>
                    <a:p>
                      <a:r>
                        <a:rPr lang="en-US" altLang="ko-KR" sz="1000" dirty="0" smtClean="0"/>
                        <a:t>                   '000000' AS ACTCTI,</a:t>
                      </a:r>
                    </a:p>
                    <a:p>
                      <a:r>
                        <a:rPr lang="en-US" altLang="ko-KR" sz="1000" dirty="0" smtClean="0"/>
                        <a:t>                   STKKY.QTYUOM AS QTYUOM,</a:t>
                      </a:r>
                    </a:p>
                    <a:p>
                      <a:r>
                        <a:rPr lang="en-US" altLang="ko-KR" sz="1000" dirty="0" smtClean="0"/>
                        <a:t>                   ' ' AS TKFLKY,</a:t>
                      </a:r>
                    </a:p>
                    <a:p>
                      <a:r>
                        <a:rPr lang="en-US" altLang="ko-KR" sz="1000" dirty="0" smtClean="0"/>
                        <a:t>                   ' ' AS STEPNO,</a:t>
                      </a:r>
                    </a:p>
                    <a:p>
                      <a:r>
                        <a:rPr lang="en-US" altLang="ko-KR" sz="1000" dirty="0" smtClean="0"/>
                        <a:t>                   ' ' AS LSTTFL,</a:t>
                      </a:r>
                    </a:p>
                    <a:p>
                      <a:r>
                        <a:rPr lang="en-US" altLang="ko-KR" sz="1000" dirty="0" smtClean="0"/>
                        <a:t>                   (SELECT DISTINCT NAME01 FROM WAHMA WHERE WAREKY = STKKY.WAREKY) AS WAREKYNM,</a:t>
                      </a:r>
                    </a:p>
                    <a:p>
                      <a:r>
                        <a:rPr lang="en-US" altLang="ko-KR" sz="1000" dirty="0" smtClean="0"/>
                        <a:t>                   STKKY.LOCAKY AS LOCASR,</a:t>
                      </a:r>
                    </a:p>
                    <a:p>
                      <a:r>
                        <a:rPr lang="en-US" altLang="ko-KR" sz="1000" dirty="0" smtClean="0"/>
                        <a:t>                   STKKY.LOCAKY AS LOCAKY,</a:t>
                      </a:r>
                    </a:p>
                    <a:p>
                      <a:r>
                        <a:rPr lang="en-US" altLang="ko-KR" sz="1000" dirty="0" smtClean="0"/>
                        <a:t>                   STKKY.SECTID AS SECTSR,</a:t>
                      </a:r>
                    </a:p>
                    <a:p>
                      <a:r>
                        <a:rPr lang="en-US" altLang="ko-KR" sz="1000" dirty="0" smtClean="0"/>
                        <a:t>                   STKKY.PACKID AS PAIDSR,</a:t>
                      </a:r>
                    </a:p>
                    <a:p>
                      <a:r>
                        <a:rPr lang="en-US" altLang="ko-KR" sz="1000" dirty="0" smtClean="0"/>
                        <a:t>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AREMA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2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633565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MV01BODY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	STKKY.TRNUID AS TRNUSR,</a:t>
                      </a:r>
                    </a:p>
                    <a:p>
                      <a:r>
                        <a:rPr lang="en-US" altLang="ko-KR" sz="1000" dirty="0" smtClean="0"/>
                        <a:t>  </a:t>
                      </a:r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     ' ' AS STRUTY,</a:t>
                      </a:r>
                    </a:p>
                    <a:p>
                      <a:r>
                        <a:rPr lang="en-US" altLang="ko-KR" sz="1000" dirty="0" smtClean="0"/>
                        <a:t>       	STKKY.MEASKY AS SMEAKY,</a:t>
                      </a:r>
                    </a:p>
                    <a:p>
                      <a:r>
                        <a:rPr lang="en-US" altLang="ko-KR" sz="1000" dirty="0" smtClean="0"/>
                        <a:t>   </a:t>
                      </a:r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    STKKY.UOMKEY AS SUOMKY,</a:t>
                      </a:r>
                    </a:p>
                    <a:p>
                      <a:r>
                        <a:rPr lang="en-US" altLang="ko-KR" sz="1000" dirty="0" smtClean="0"/>
                        <a:t>     </a:t>
                      </a:r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  STKKY.QTPUOM AS QTSPUM,</a:t>
                      </a:r>
                    </a:p>
                    <a:p>
                      <a:r>
                        <a:rPr lang="en-US" altLang="ko-KR" sz="1000" dirty="0" smtClean="0"/>
                        <a:t>       	STKKY.DUOMKY AS SDUOKY,</a:t>
                      </a:r>
                    </a:p>
                    <a:p>
                      <a:r>
                        <a:rPr lang="en-US" altLang="ko-KR" sz="1000" dirty="0" smtClean="0"/>
                        <a:t>       	STKKY.QTDUOM AS QTSDUM,</a:t>
                      </a:r>
                    </a:p>
                    <a:p>
                      <a:r>
                        <a:rPr lang="en-US" altLang="ko-KR" sz="1000" dirty="0" smtClean="0"/>
                        <a:t>       	DT.SYSLOC AS LOCATG,</a:t>
                      </a:r>
                    </a:p>
                    <a:p>
                      <a:r>
                        <a:rPr lang="en-US" altLang="ko-KR" sz="1000" dirty="0" smtClean="0"/>
                        <a:t>       	STKKY.SECTID AS SECTTG,</a:t>
                      </a:r>
                    </a:p>
                    <a:p>
                      <a:r>
                        <a:rPr lang="en-US" altLang="ko-KR" sz="1000" dirty="0" smtClean="0"/>
                        <a:t>      	STKKY.PACKID AS PAIDTG,</a:t>
                      </a:r>
                    </a:p>
                    <a:p>
                      <a:r>
                        <a:rPr lang="en-US" altLang="ko-KR" sz="1000" dirty="0" smtClean="0"/>
                        <a:t>      	STKKY.TRNUID AS TRNUTG,</a:t>
                      </a:r>
                    </a:p>
                    <a:p>
                      <a:r>
                        <a:rPr lang="en-US" altLang="ko-KR" sz="1000" dirty="0" smtClean="0"/>
                        <a:t>       	STKKY.AREAKY AS AREATG,</a:t>
                      </a:r>
                    </a:p>
                    <a:p>
                      <a:r>
                        <a:rPr lang="en-US" altLang="ko-KR" sz="1000" dirty="0" smtClean="0"/>
                        <a:t>       	' ' AS TTRUTY,</a:t>
                      </a:r>
                    </a:p>
                    <a:p>
                      <a:r>
                        <a:rPr lang="en-US" altLang="ko-KR" sz="1000" dirty="0" smtClean="0"/>
                        <a:t>       	STKKY.MEASKY AS TMEAKY,</a:t>
                      </a:r>
                    </a:p>
                    <a:p>
                      <a:r>
                        <a:rPr lang="en-US" altLang="ko-KR" sz="1000" dirty="0" smtClean="0"/>
                        <a:t>       	STKKY.UOMKEY AS TUOMKY,</a:t>
                      </a:r>
                    </a:p>
                    <a:p>
                      <a:r>
                        <a:rPr lang="en-US" altLang="ko-KR" sz="1000" dirty="0" smtClean="0"/>
                        <a:t>       	STKKY.QTPUOM AS QTTPUM,</a:t>
                      </a:r>
                    </a:p>
                    <a:p>
                      <a:r>
                        <a:rPr lang="en-US" altLang="ko-KR" sz="1000" dirty="0" smtClean="0"/>
                        <a:t>       	STKKY.DUOMKY AS TDUOKY,</a:t>
                      </a:r>
                    </a:p>
                    <a:p>
                      <a:r>
                        <a:rPr lang="en-US" altLang="ko-KR" sz="1000" dirty="0" smtClean="0"/>
                        <a:t>       	STKKY.QTDUOM AS QTTDUM,</a:t>
                      </a:r>
                    </a:p>
                    <a:p>
                      <a:r>
                        <a:rPr lang="en-US" altLang="ko-KR" sz="1000" dirty="0" smtClean="0"/>
                        <a:t>       	' ' AS LOCAAC,</a:t>
                      </a:r>
                    </a:p>
                    <a:p>
                      <a:r>
                        <a:rPr lang="en-US" altLang="ko-KR" sz="1000" dirty="0" smtClean="0"/>
                        <a:t>       	' ' AS SECTAC,</a:t>
                      </a:r>
                    </a:p>
                    <a:p>
                      <a:r>
                        <a:rPr lang="en-US" altLang="ko-KR" sz="1000" dirty="0" smtClean="0"/>
                        <a:t>       	' ' AS PAIDAC,</a:t>
                      </a:r>
                    </a:p>
                    <a:p>
                      <a:r>
                        <a:rPr lang="en-US" altLang="ko-KR" sz="1000" dirty="0" smtClean="0"/>
                        <a:t>      	' ' AS TRNUAC,</a:t>
                      </a:r>
                    </a:p>
                    <a:p>
                      <a:r>
                        <a:rPr lang="en-US" altLang="ko-KR" sz="1000" dirty="0" smtClean="0"/>
                        <a:t>       	' ' AS ATRUTY,</a:t>
                      </a:r>
                    </a:p>
                    <a:p>
                      <a:r>
                        <a:rPr lang="en-US" altLang="ko-KR" sz="1000" dirty="0" smtClean="0"/>
                        <a:t>       	' ' AS AMEAKY,</a:t>
                      </a:r>
                    </a:p>
                    <a:p>
                      <a:r>
                        <a:rPr lang="en-US" altLang="ko-KR" sz="1000" dirty="0" smtClean="0"/>
                        <a:t>       	' ' AS AUOMKY,</a:t>
                      </a:r>
                    </a:p>
                    <a:p>
                      <a:r>
                        <a:rPr lang="en-US" altLang="ko-KR" sz="1000" dirty="0" smtClean="0"/>
                        <a:t>       	0 AS QTAPUM,</a:t>
                      </a:r>
                    </a:p>
                    <a:p>
                      <a:r>
                        <a:rPr lang="en-US" altLang="ko-KR" sz="1000" dirty="0" smtClean="0"/>
                        <a:t>      	' ' AS ADUOKY,</a:t>
                      </a:r>
                    </a:p>
                    <a:p>
                      <a:r>
                        <a:rPr lang="en-US" altLang="ko-KR" sz="1000" dirty="0" smtClean="0"/>
                        <a:t>       	0 AS QTADUM,</a:t>
                      </a:r>
                    </a:p>
                    <a:p>
                      <a:r>
                        <a:rPr lang="en-US" altLang="ko-KR" sz="1000" dirty="0" smtClean="0"/>
                        <a:t>       	' ' AS REFDKY,</a:t>
                      </a:r>
                    </a:p>
                    <a:p>
                      <a:r>
                        <a:rPr lang="en-US" altLang="ko-KR" sz="1000" dirty="0" smtClean="0"/>
                        <a:t>       	' ' AS REFDIT,</a:t>
                      </a:r>
                    </a:p>
                    <a:p>
                      <a:r>
                        <a:rPr lang="en-US" altLang="ko-KR" sz="1000" dirty="0" smtClean="0"/>
                        <a:t>       	' ' AS REFCAT,</a:t>
                      </a:r>
                    </a:p>
                    <a:p>
                      <a:r>
                        <a:rPr lang="en-US" altLang="ko-KR" sz="1000" dirty="0" smtClean="0"/>
                        <a:t>       	' ' AS REFDAT,</a:t>
                      </a:r>
                    </a:p>
                    <a:p>
                      <a:r>
                        <a:rPr lang="en-US" altLang="ko-KR" sz="1000" dirty="0" smtClean="0"/>
                        <a:t>       	STKKY.PURCKY AS PURCKY,</a:t>
                      </a:r>
                    </a:p>
                    <a:p>
                      <a:r>
                        <a:rPr lang="en-US" altLang="ko-KR" sz="1000" dirty="0" smtClean="0"/>
                        <a:t>       	STKKY.PURCIT AS PURCIT,</a:t>
                      </a:r>
                    </a:p>
                    <a:p>
                      <a:r>
                        <a:rPr lang="en-US" altLang="ko-KR" sz="1000" dirty="0" smtClean="0"/>
                        <a:t>       	STKKY.ASNDKY AS ASNDKY,</a:t>
                      </a:r>
                    </a:p>
                    <a:p>
                      <a:r>
                        <a:rPr lang="en-US" altLang="ko-KR" sz="1000" dirty="0" smtClean="0"/>
                        <a:t>       	STKKY.ASNDIT AS ASNDIT,</a:t>
                      </a:r>
                    </a:p>
                    <a:p>
                      <a:r>
                        <a:rPr lang="en-US" altLang="ko-KR" sz="1000" dirty="0" smtClean="0"/>
                        <a:t>       	STKKY.RECVKY AS RECVKY,</a:t>
                      </a:r>
                    </a:p>
                    <a:p>
                      <a:r>
                        <a:rPr lang="en-US" altLang="ko-KR" sz="1000" dirty="0" smtClean="0"/>
                        <a:t>       	STKKY.RECVIT AS RECVIT,</a:t>
                      </a:r>
                    </a:p>
                    <a:p>
                      <a:r>
                        <a:rPr lang="en-US" altLang="ko-KR" sz="1000" dirty="0" smtClean="0"/>
                        <a:t>       	STKKY.SHPOKY AS SHPOKY,</a:t>
                      </a:r>
                    </a:p>
                    <a:p>
                      <a:r>
                        <a:rPr lang="en-US" altLang="ko-KR" sz="1000" dirty="0" smtClean="0"/>
                        <a:t>       	STKKY.SHPOIT AS SHPOIT,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AREMA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09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775967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MV01BODY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	STKKY.GRPOKY AS GRPOKY,</a:t>
                      </a:r>
                    </a:p>
                    <a:p>
                      <a:r>
                        <a:rPr lang="en-US" altLang="ko-KR" sz="1000" dirty="0" smtClean="0"/>
                        <a:t>       	STKKY.GRPOIT AS GRPOIT,</a:t>
                      </a:r>
                    </a:p>
                    <a:p>
                      <a:r>
                        <a:rPr lang="en-US" altLang="ko-KR" sz="1000" dirty="0" smtClean="0"/>
                        <a:t>       	STKKY.SADJKY AS SADJKY,</a:t>
                      </a:r>
                    </a:p>
                    <a:p>
                      <a:r>
                        <a:rPr lang="en-US" altLang="ko-KR" sz="1000" dirty="0" smtClean="0"/>
                        <a:t>       	STKKY.SADJIT AS SADJIT,</a:t>
                      </a:r>
                    </a:p>
                    <a:p>
                      <a:r>
                        <a:rPr lang="en-US" altLang="ko-KR" sz="1000" dirty="0" smtClean="0"/>
                        <a:t>       	STKKY.SDIFKY AS SDIFKY,</a:t>
                      </a:r>
                    </a:p>
                    <a:p>
                      <a:r>
                        <a:rPr lang="en-US" altLang="ko-KR" sz="1000" dirty="0" smtClean="0"/>
                        <a:t>       	STKKY.SDIFIT AS SDIFIT,</a:t>
                      </a:r>
                    </a:p>
                    <a:p>
                      <a:r>
                        <a:rPr lang="en-US" altLang="ko-KR" sz="1000" dirty="0" smtClean="0"/>
                        <a:t>       	STKKY.PHYIKY AS PHYIKY,</a:t>
                      </a:r>
                    </a:p>
                    <a:p>
                      <a:r>
                        <a:rPr lang="en-US" altLang="ko-KR" sz="1000" dirty="0" smtClean="0"/>
                        <a:t>       	STKKY.PHYIIT AS PHYIIT,</a:t>
                      </a:r>
                    </a:p>
                    <a:p>
                      <a:r>
                        <a:rPr lang="en-US" altLang="ko-KR" sz="1000" dirty="0" smtClean="0"/>
                        <a:t>       	' ' AS DROPID,</a:t>
                      </a:r>
                    </a:p>
                    <a:p>
                      <a:r>
                        <a:rPr lang="en-US" altLang="ko-KR" sz="1000" dirty="0" smtClean="0"/>
                        <a:t>       	STKKY.DESC01 AS DESC01,</a:t>
                      </a:r>
                    </a:p>
                    <a:p>
                      <a:r>
                        <a:rPr lang="en-US" altLang="ko-KR" sz="1000" dirty="0" smtClean="0"/>
                        <a:t>       	STKKY.DESC02 AS DESC02,</a:t>
                      </a:r>
                    </a:p>
                    <a:p>
                      <a:r>
                        <a:rPr lang="en-US" altLang="ko-KR" sz="1000" dirty="0" smtClean="0"/>
                        <a:t>       	STKKY.ASKU01 AS ASKU01,</a:t>
                      </a:r>
                    </a:p>
                    <a:p>
                      <a:r>
                        <a:rPr lang="en-US" altLang="ko-KR" sz="1000" dirty="0" smtClean="0"/>
                        <a:t>       	STKKY.ASKU02 AS ASKU02,</a:t>
                      </a:r>
                    </a:p>
                    <a:p>
                      <a:r>
                        <a:rPr lang="en-US" altLang="ko-KR" sz="1000" dirty="0" smtClean="0"/>
                        <a:t>       	STKKY.ASKU03 AS ASKU03,</a:t>
                      </a:r>
                    </a:p>
                    <a:p>
                      <a:r>
                        <a:rPr lang="en-US" altLang="ko-KR" sz="1000" dirty="0" smtClean="0"/>
                        <a:t>       	STKKY.ASKU04 AS ASKU04,</a:t>
                      </a:r>
                    </a:p>
                    <a:p>
                      <a:r>
                        <a:rPr lang="en-US" altLang="ko-KR" sz="1000" dirty="0" smtClean="0"/>
                        <a:t>       	STKKY.ASKU05 AS ASKU05,</a:t>
                      </a:r>
                    </a:p>
                    <a:p>
                      <a:r>
                        <a:rPr lang="en-US" altLang="ko-KR" sz="1000" dirty="0" smtClean="0"/>
                        <a:t>       	STKKY.EANCOD AS EANCOD,</a:t>
                      </a:r>
                    </a:p>
                    <a:p>
                      <a:r>
                        <a:rPr lang="en-US" altLang="ko-KR" sz="1000" dirty="0" smtClean="0"/>
                        <a:t>       	STKKY.GTINCD AS GTINCD,</a:t>
                      </a:r>
                    </a:p>
                    <a:p>
                      <a:r>
                        <a:rPr lang="en-US" altLang="ko-KR" sz="1000" dirty="0" smtClean="0"/>
                        <a:t>       	STKKY.SKUG01 AS SKUG01,</a:t>
                      </a:r>
                    </a:p>
                    <a:p>
                      <a:r>
                        <a:rPr lang="en-US" altLang="ko-KR" sz="1000" dirty="0" smtClean="0"/>
                        <a:t>       	STKKY.SKUG02 AS SKUG02,</a:t>
                      </a:r>
                    </a:p>
                    <a:p>
                      <a:r>
                        <a:rPr lang="en-US" altLang="ko-KR" sz="1000" dirty="0" smtClean="0"/>
                        <a:t>       	STKKY.SKUG03 AS SKUG03,</a:t>
                      </a:r>
                    </a:p>
                    <a:p>
                      <a:r>
                        <a:rPr lang="en-US" altLang="ko-KR" sz="1000" dirty="0" smtClean="0"/>
                        <a:t>       	STKKY.SKUG04 AS SKUG04,</a:t>
                      </a:r>
                    </a:p>
                    <a:p>
                      <a:r>
                        <a:rPr lang="en-US" altLang="ko-KR" sz="1000" dirty="0" smtClean="0"/>
                        <a:t>       	STKKY.SKUG05 AS SKUG05,</a:t>
                      </a:r>
                    </a:p>
                    <a:p>
                      <a:r>
                        <a:rPr lang="en-US" altLang="ko-KR" sz="1000" dirty="0" smtClean="0"/>
                        <a:t>       	STKKY.GRSWGT AS GRSWGT,</a:t>
                      </a:r>
                    </a:p>
                    <a:p>
                      <a:r>
                        <a:rPr lang="en-US" altLang="ko-KR" sz="1000" dirty="0" smtClean="0"/>
                        <a:t>       	STKKY.NETWGT AS NETWGT,</a:t>
                      </a:r>
                    </a:p>
                    <a:p>
                      <a:r>
                        <a:rPr lang="en-US" altLang="ko-KR" sz="1000" dirty="0" smtClean="0"/>
                        <a:t>       	STKKY.WGTUNT AS WGTUNT,</a:t>
                      </a:r>
                    </a:p>
                    <a:p>
                      <a:r>
                        <a:rPr lang="en-US" altLang="ko-KR" sz="1000" dirty="0" smtClean="0"/>
                        <a:t>       	STKKY.LENGTH AS LENGTH,</a:t>
                      </a:r>
                    </a:p>
                    <a:p>
                      <a:r>
                        <a:rPr lang="en-US" altLang="ko-KR" sz="1000" dirty="0" smtClean="0"/>
                        <a:t>       	STKKY.WIDTHW AS WIDTHW,</a:t>
                      </a:r>
                    </a:p>
                    <a:p>
                      <a:r>
                        <a:rPr lang="en-US" altLang="ko-KR" sz="1000" dirty="0" smtClean="0"/>
                        <a:t>       	STKKY.HEIGHT AS HEIGHT,</a:t>
                      </a:r>
                    </a:p>
                    <a:p>
                      <a:r>
                        <a:rPr lang="en-US" altLang="ko-KR" sz="1000" dirty="0" smtClean="0"/>
                        <a:t>       	STKKY.CUBICM AS CUBICM,</a:t>
                      </a:r>
                    </a:p>
                    <a:p>
                      <a:r>
                        <a:rPr lang="en-US" altLang="ko-KR" sz="1000" dirty="0" smtClean="0"/>
                        <a:t>       	STKKY.CAPACT AS CAPACT,</a:t>
                      </a:r>
                    </a:p>
                    <a:p>
                      <a:r>
                        <a:rPr lang="en-US" altLang="ko-KR" sz="1000" dirty="0" smtClean="0"/>
                        <a:t>       	' ' AS WORKID,</a:t>
                      </a:r>
                    </a:p>
                    <a:p>
                      <a:r>
                        <a:rPr lang="en-US" altLang="ko-KR" sz="1000" dirty="0" smtClean="0"/>
                        <a:t>       	' ' AS WORKNM,</a:t>
                      </a:r>
                    </a:p>
                    <a:p>
                      <a:r>
                        <a:rPr lang="en-US" altLang="ko-KR" sz="1000" dirty="0" smtClean="0"/>
                        <a:t>       	' ' AS HHTTID,</a:t>
                      </a:r>
                    </a:p>
                    <a:p>
                      <a:r>
                        <a:rPr lang="en-US" altLang="ko-KR" sz="1000" dirty="0" smtClean="0"/>
                        <a:t>       	STKKY.AREAKY AS AREAKY,</a:t>
                      </a:r>
                    </a:p>
                    <a:p>
                      <a:r>
                        <a:rPr lang="en-US" altLang="ko-KR" sz="1000" dirty="0" smtClean="0"/>
                        <a:t>       	STKKY.LOTA01 AS LOTA01,</a:t>
                      </a:r>
                    </a:p>
                    <a:p>
                      <a:r>
                        <a:rPr lang="en-US" altLang="ko-KR" sz="1000" dirty="0" smtClean="0"/>
                        <a:t>       	STKKY.LOTA02 AS LOTA02,</a:t>
                      </a:r>
                    </a:p>
                    <a:p>
                      <a:r>
                        <a:rPr lang="en-US" altLang="ko-KR" sz="1000" dirty="0" smtClean="0"/>
                        <a:t>       	STKKY.LOTA03 AS LOTA03,</a:t>
                      </a:r>
                    </a:p>
                    <a:p>
                      <a:r>
                        <a:rPr lang="en-US" altLang="ko-KR" sz="1000" dirty="0" smtClean="0"/>
                        <a:t>       	STKKY.LOTA04 AS LOTA04,</a:t>
                      </a:r>
                    </a:p>
                    <a:p>
                      <a:r>
                        <a:rPr lang="en-US" altLang="ko-KR" sz="1000" dirty="0" smtClean="0"/>
                        <a:t>       	STKKY.LOTA05 AS LOTA05,</a:t>
                      </a:r>
                    </a:p>
                    <a:p>
                      <a:r>
                        <a:rPr lang="en-US" altLang="ko-KR" sz="1000" dirty="0" smtClean="0"/>
                        <a:t>	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AREMA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80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8301551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MV01BODY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	STKKY.LOTA06 AS LOTA06,</a:t>
                      </a:r>
                    </a:p>
                    <a:p>
                      <a:r>
                        <a:rPr lang="en-US" altLang="ko-KR" sz="1000" dirty="0" smtClean="0"/>
                        <a:t>       	STKKY.LOTA07 AS LOTA07,</a:t>
                      </a:r>
                    </a:p>
                    <a:p>
                      <a:r>
                        <a:rPr lang="en-US" altLang="ko-KR" sz="1000" dirty="0" smtClean="0"/>
                        <a:t>       	STKKY.LOTA08 AS LOTA08,</a:t>
                      </a:r>
                    </a:p>
                    <a:p>
                      <a:r>
                        <a:rPr lang="en-US" altLang="ko-KR" sz="1000" dirty="0" smtClean="0"/>
                        <a:t>      	STKKY.LOTA09 AS LOTA09,</a:t>
                      </a:r>
                    </a:p>
                    <a:p>
                      <a:r>
                        <a:rPr lang="en-US" altLang="ko-KR" sz="1000" dirty="0" smtClean="0"/>
                        <a:t>       	STKKY.LOTA10 AS LOTA10,</a:t>
                      </a:r>
                    </a:p>
                    <a:p>
                      <a:r>
                        <a:rPr lang="en-US" altLang="ko-KR" sz="1000" dirty="0" smtClean="0"/>
                        <a:t>      	STKKY.LOTA11 AS LOTA11,</a:t>
                      </a:r>
                    </a:p>
                    <a:p>
                      <a:r>
                        <a:rPr lang="en-US" altLang="ko-KR" sz="1000" dirty="0" smtClean="0"/>
                        <a:t>       	STKKY.LOTA12 AS LOTA12,</a:t>
                      </a:r>
                    </a:p>
                    <a:p>
                      <a:r>
                        <a:rPr lang="en-US" altLang="ko-KR" sz="1000" dirty="0" smtClean="0"/>
                        <a:t>       	STKKY.LOTA13 AS LOTA13,</a:t>
                      </a:r>
                    </a:p>
                    <a:p>
                      <a:r>
                        <a:rPr lang="en-US" altLang="ko-KR" sz="1000" dirty="0" smtClean="0"/>
                        <a:t>       	STKKY.LOTA14 AS LOTA14,</a:t>
                      </a:r>
                    </a:p>
                    <a:p>
                      <a:r>
                        <a:rPr lang="en-US" altLang="ko-KR" sz="1000" dirty="0" smtClean="0"/>
                        <a:t>       	STKKY.LOTA15 AS LOTA15,</a:t>
                      </a:r>
                    </a:p>
                    <a:p>
                      <a:r>
                        <a:rPr lang="en-US" altLang="ko-KR" sz="1000" dirty="0" smtClean="0"/>
                        <a:t>       	STKKY.LOTA16 AS LOTA16,</a:t>
                      </a:r>
                    </a:p>
                    <a:p>
                      <a:r>
                        <a:rPr lang="en-US" altLang="ko-KR" sz="1000" dirty="0" smtClean="0"/>
                        <a:t>       	STKKY.LOTA17 AS LOTA17,</a:t>
                      </a:r>
                    </a:p>
                    <a:p>
                      <a:r>
                        <a:rPr lang="en-US" altLang="ko-KR" sz="1000" dirty="0" smtClean="0"/>
                        <a:t>       	STKKY.LOTA18 AS LOTA18,</a:t>
                      </a:r>
                    </a:p>
                    <a:p>
                      <a:r>
                        <a:rPr lang="en-US" altLang="ko-KR" sz="1000" dirty="0" smtClean="0"/>
                        <a:t>       	STKKY.LOTA19 AS LOTA19,</a:t>
                      </a:r>
                    </a:p>
                    <a:p>
                      <a:r>
                        <a:rPr lang="en-US" altLang="ko-KR" sz="1000" dirty="0" smtClean="0"/>
                        <a:t>       	STKKY.LOTA20 AS LOTA20,</a:t>
                      </a:r>
                    </a:p>
                    <a:p>
                      <a:r>
                        <a:rPr lang="en-US" altLang="ko-KR" sz="1000" dirty="0" smtClean="0"/>
                        <a:t>       	STKKY.AWMSNO AS AWMSNO,</a:t>
                      </a:r>
                    </a:p>
                    <a:p>
                      <a:r>
                        <a:rPr lang="en-US" altLang="ko-KR" sz="1000" dirty="0" smtClean="0"/>
                        <a:t>       	' ' AS AWMSTS,</a:t>
                      </a:r>
                    </a:p>
                    <a:p>
                      <a:r>
                        <a:rPr lang="en-US" altLang="ko-KR" sz="1000" dirty="0" smtClean="0"/>
                        <a:t>       	STKKY.SMANDT AS SMANDT,</a:t>
                      </a:r>
                    </a:p>
                    <a:p>
                      <a:r>
                        <a:rPr lang="en-US" altLang="ko-KR" sz="1000" dirty="0" smtClean="0"/>
                        <a:t>       	STKKY.SEBELN AS SEBELN,</a:t>
                      </a:r>
                    </a:p>
                    <a:p>
                      <a:r>
                        <a:rPr lang="en-US" altLang="ko-KR" sz="1000" dirty="0" smtClean="0"/>
                        <a:t>       	STKKY.SEBELP AS SEBELP,</a:t>
                      </a:r>
                    </a:p>
                    <a:p>
                      <a:r>
                        <a:rPr lang="en-US" altLang="ko-KR" sz="1000" dirty="0" smtClean="0"/>
                        <a:t>       	STKKY.SZMBLNO AS SZMBLNO,</a:t>
                      </a:r>
                    </a:p>
                    <a:p>
                      <a:r>
                        <a:rPr lang="en-US" altLang="ko-KR" sz="1000" dirty="0" smtClean="0"/>
                        <a:t>       	STKKY.SZMIPNO AS SZMIPNO,</a:t>
                      </a:r>
                    </a:p>
                    <a:p>
                      <a:r>
                        <a:rPr lang="en-US" altLang="ko-KR" sz="1000" dirty="0" smtClean="0"/>
                        <a:t>       	STKKY.STRAID AS STRAID,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="332"&gt;</a:t>
                      </a:r>
                    </a:p>
                    <a:p>
                      <a:r>
                        <a:rPr lang="en-US" altLang="ko-KR" sz="1000" dirty="0" smtClean="0"/>
                        <a:t>	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</a:t>
                      </a:r>
                      <a:r>
                        <a:rPr lang="en-US" altLang="ko-KR" sz="1000" dirty="0" err="1" smtClean="0"/>
                        <a:t>svbeln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dirty="0" smtClean="0"/>
                        <a:t>	       #SVBELN# AS SVBELN,</a:t>
                      </a:r>
                    </a:p>
                    <a:p>
                      <a:r>
                        <a:rPr lang="en-US" altLang="ko-KR" sz="1000" dirty="0" smtClean="0"/>
                        <a:t>	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  &lt;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 property="SVBELN"&gt;</a:t>
                      </a:r>
                    </a:p>
                    <a:p>
                      <a:r>
                        <a:rPr lang="en-US" altLang="ko-KR" sz="1000" dirty="0" smtClean="0"/>
                        <a:t>	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property="SHPOKY"&gt;</a:t>
                      </a:r>
                    </a:p>
                    <a:p>
                      <a:r>
                        <a:rPr lang="en-US" altLang="ko-KR" sz="1000" dirty="0" smtClean="0"/>
                        <a:t>	     NVL((SELECT SVBELN FROM SHPDI WHERE SHPOKY = #SHPOKY# AND ROWNUM = 1),' ') </a:t>
                      </a:r>
                    </a:p>
                    <a:p>
                      <a:r>
                        <a:rPr lang="en-US" altLang="ko-KR" sz="1000" dirty="0" smtClean="0"/>
                        <a:t>		AS SVBELN,</a:t>
                      </a:r>
                    </a:p>
                    <a:p>
                      <a:r>
                        <a:rPr lang="en-US" altLang="ko-KR" sz="1000" dirty="0" smtClean="0"/>
                        <a:t>	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   &lt;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 property="SHPOKY"&gt;</a:t>
                      </a:r>
                    </a:p>
                    <a:p>
                      <a:r>
                        <a:rPr lang="en-US" altLang="ko-KR" sz="1000" dirty="0" smtClean="0"/>
                        <a:t>	       ' ' AS SVBELN,</a:t>
                      </a:r>
                    </a:p>
                    <a:p>
                      <a:r>
                        <a:rPr lang="en-US" altLang="ko-KR" sz="1000" dirty="0" smtClean="0"/>
                        <a:t>	    &lt;/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   &lt;/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  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AREMA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56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39122"/>
              </p:ext>
            </p:extLst>
          </p:nvPr>
        </p:nvGraphicFramePr>
        <p:xfrm>
          <a:off x="107504" y="141116"/>
          <a:ext cx="8928000" cy="6816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MV01BODY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="332"&gt;STKKY.SVBELN AS SVBELN,&lt;/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STKKY.SPOSNR AS SPOSNR,</a:t>
                      </a:r>
                    </a:p>
                    <a:p>
                      <a:r>
                        <a:rPr lang="en-US" altLang="ko-KR" sz="1000" dirty="0" smtClean="0"/>
                        <a:t>	STKKY.STKNUM AS STKNUM,</a:t>
                      </a:r>
                    </a:p>
                    <a:p>
                      <a:r>
                        <a:rPr lang="en-US" altLang="ko-KR" sz="1000" dirty="0" smtClean="0"/>
                        <a:t>	STKKY.STPNUM AS STPNUM,</a:t>
                      </a:r>
                    </a:p>
                    <a:p>
                      <a:r>
                        <a:rPr lang="en-US" altLang="ko-KR" sz="1000" dirty="0" smtClean="0"/>
                        <a:t> 	STKKY.SWERKS AS SWERKS,</a:t>
                      </a:r>
                    </a:p>
                    <a:p>
                      <a:r>
                        <a:rPr lang="en-US" altLang="ko-KR" sz="1000" dirty="0" smtClean="0"/>
                        <a:t>	STKKY.SLGORT AS SLGORT,</a:t>
                      </a:r>
                    </a:p>
                    <a:p>
                      <a:r>
                        <a:rPr lang="en-US" altLang="ko-KR" sz="1000" baseline="0" dirty="0" smtClean="0"/>
                        <a:t>                   </a:t>
                      </a:r>
                      <a:r>
                        <a:rPr lang="en-US" altLang="ko-KR" sz="1000" dirty="0" smtClean="0"/>
                        <a:t> STKKY.SDATBG AS SDATBG,</a:t>
                      </a:r>
                    </a:p>
                    <a:p>
                      <a:r>
                        <a:rPr lang="en-US" altLang="ko-KR" sz="1000" dirty="0" smtClean="0"/>
                        <a:t>	STKKY.STDLNR AS STDLNR,</a:t>
                      </a:r>
                    </a:p>
                    <a:p>
                      <a:r>
                        <a:rPr lang="en-US" altLang="ko-KR" sz="1000" dirty="0" smtClean="0"/>
                        <a:t>	STKKY.SSORNU AS SSORNU,</a:t>
                      </a:r>
                    </a:p>
                    <a:p>
                      <a:r>
                        <a:rPr lang="en-US" altLang="ko-KR" sz="1000" dirty="0" smtClean="0"/>
                        <a:t>	STKKY.SSORIT AS SSORIT,</a:t>
                      </a:r>
                    </a:p>
                    <a:p>
                      <a:r>
                        <a:rPr lang="en-US" altLang="ko-KR" sz="1000" dirty="0" smtClean="0"/>
                        <a:t>	STKKY.SMBLNR AS SMBLNR,</a:t>
                      </a:r>
                    </a:p>
                    <a:p>
                      <a:r>
                        <a:rPr lang="en-US" altLang="ko-KR" sz="1000" dirty="0" smtClean="0"/>
                        <a:t>	STKKY.SZEILE AS SZEILE,</a:t>
                      </a:r>
                    </a:p>
                    <a:p>
                      <a:r>
                        <a:rPr lang="en-US" altLang="ko-KR" sz="1000" dirty="0" smtClean="0"/>
                        <a:t>	STKKY.SMJAHR AS SMJAHR,</a:t>
                      </a:r>
                    </a:p>
                    <a:p>
                      <a:r>
                        <a:rPr lang="en-US" altLang="ko-KR" sz="1000" dirty="0" smtClean="0"/>
                        <a:t>	STKKY.SXBLNR AS SXBLNR,</a:t>
                      </a:r>
                    </a:p>
                    <a:p>
                      <a:r>
                        <a:rPr lang="en-US" altLang="ko-KR" sz="1000" dirty="0" smtClean="0"/>
                        <a:t>	STKKY.SAPSTS AS SAPSTS,</a:t>
                      </a:r>
                    </a:p>
                    <a:p>
                      <a:r>
                        <a:rPr lang="en-US" altLang="ko-KR" sz="1000" dirty="0" smtClean="0"/>
                        <a:t>	' ' AS DOORKY,</a:t>
                      </a:r>
                    </a:p>
                    <a:p>
                      <a:r>
                        <a:rPr lang="en-US" altLang="ko-KR" sz="1000" dirty="0" smtClean="0"/>
                        <a:t>	STKKY.LOTA01 AS PTLT01,</a:t>
                      </a:r>
                    </a:p>
                    <a:p>
                      <a:r>
                        <a:rPr lang="en-US" altLang="ko-KR" sz="1000" dirty="0" smtClean="0"/>
                        <a:t>	STKKY.LOTA02 AS PTLT02,</a:t>
                      </a:r>
                    </a:p>
                    <a:p>
                      <a:r>
                        <a:rPr lang="en-US" altLang="ko-KR" sz="1000" dirty="0" smtClean="0"/>
                        <a:t>	STKKY.LOTA03 AS PTLT03,</a:t>
                      </a:r>
                    </a:p>
                    <a:p>
                      <a:r>
                        <a:rPr lang="en-US" altLang="ko-KR" sz="1000" dirty="0" smtClean="0"/>
                        <a:t>	STKKY.LOTA04 AS PTLT04,</a:t>
                      </a:r>
                    </a:p>
                    <a:p>
                      <a:r>
                        <a:rPr lang="en-US" altLang="ko-KR" sz="1000" dirty="0" smtClean="0"/>
                        <a:t>	STKKY.LOTA05 AS PTLT05,</a:t>
                      </a:r>
                    </a:p>
                    <a:p>
                      <a:r>
                        <a:rPr lang="en-US" altLang="ko-KR" sz="1000" dirty="0" smtClean="0"/>
                        <a:t>	STKKY.LOTA06 AS PTLT06,</a:t>
                      </a:r>
                    </a:p>
                    <a:p>
                      <a:r>
                        <a:rPr lang="en-US" altLang="ko-KR" sz="1000" dirty="0" smtClean="0"/>
                        <a:t>	STKKY.LOTA07 AS PTLT07,</a:t>
                      </a:r>
                    </a:p>
                    <a:p>
                      <a:r>
                        <a:rPr lang="en-US" altLang="ko-KR" sz="1000" dirty="0" smtClean="0"/>
                        <a:t>	STKKY.LOTA08 AS PTLT08,</a:t>
                      </a:r>
                    </a:p>
                    <a:p>
                      <a:r>
                        <a:rPr lang="en-US" altLang="ko-KR" sz="1000" dirty="0" smtClean="0"/>
                        <a:t>	STKKY.LOTA09 AS PTLT09,</a:t>
                      </a:r>
                    </a:p>
                    <a:p>
                      <a:r>
                        <a:rPr lang="en-US" altLang="ko-KR" sz="1000" dirty="0" smtClean="0"/>
                        <a:t>	STKKY.LOTA10 AS PTLT10,</a:t>
                      </a:r>
                    </a:p>
                    <a:p>
                      <a:r>
                        <a:rPr lang="en-US" altLang="ko-KR" sz="1000" dirty="0" smtClean="0"/>
                        <a:t>	STKKY.LOTA11 AS PTLT11,</a:t>
                      </a:r>
                    </a:p>
                    <a:p>
                      <a:r>
                        <a:rPr lang="en-US" altLang="ko-KR" sz="1000" dirty="0" smtClean="0"/>
                        <a:t>	STKKY.LOTA12 AS PTLT12,</a:t>
                      </a:r>
                    </a:p>
                    <a:p>
                      <a:r>
                        <a:rPr lang="en-US" altLang="ko-KR" sz="1000" dirty="0" smtClean="0"/>
                        <a:t>	STKKY.LOTA13 AS PTLT13,</a:t>
                      </a:r>
                    </a:p>
                    <a:p>
                      <a:r>
                        <a:rPr lang="en-US" altLang="ko-KR" sz="1000" dirty="0" smtClean="0"/>
                        <a:t>	STKKY.LOTA14 AS PTLT14,</a:t>
                      </a:r>
                    </a:p>
                    <a:p>
                      <a:r>
                        <a:rPr lang="en-US" altLang="ko-KR" sz="1000" dirty="0" smtClean="0"/>
                        <a:t>	STKKY.LOTA15 AS PTLT15,</a:t>
                      </a:r>
                    </a:p>
                    <a:p>
                      <a:r>
                        <a:rPr lang="en-US" altLang="ko-KR" sz="1000" dirty="0" smtClean="0"/>
                        <a:t>	STKKY.LOTA16 AS PTLT16,</a:t>
                      </a:r>
                    </a:p>
                    <a:p>
                      <a:r>
                        <a:rPr lang="en-US" altLang="ko-KR" sz="1000" dirty="0" smtClean="0"/>
                        <a:t>	STKKY.LOTA17 AS PTLT17,</a:t>
                      </a:r>
                    </a:p>
                    <a:p>
                      <a:r>
                        <a:rPr lang="en-US" altLang="ko-KR" sz="1000" dirty="0" smtClean="0"/>
                        <a:t>	STKKY.LOTA18 AS PTLT18,</a:t>
                      </a:r>
                    </a:p>
                    <a:p>
                      <a:r>
                        <a:rPr lang="en-US" altLang="ko-KR" sz="1000" dirty="0" smtClean="0"/>
                        <a:t>	STKKY.LOTA19 AS PTLT19,</a:t>
                      </a:r>
                    </a:p>
                    <a:p>
                      <a:r>
                        <a:rPr lang="en-US" altLang="ko-KR" sz="1000" dirty="0" smtClean="0"/>
                        <a:t>	STKKY.LOTA20 AS PTLT20,</a:t>
                      </a:r>
                    </a:p>
                    <a:p>
                      <a:r>
                        <a:rPr lang="en-US" altLang="ko-KR" sz="1000" dirty="0" smtClean="0"/>
                        <a:t>	' ' AS PASTKY,</a:t>
                      </a:r>
                    </a:p>
                    <a:p>
                      <a:r>
                        <a:rPr lang="en-US" altLang="ko-KR" sz="1000" dirty="0" smtClean="0"/>
                        <a:t>	' ' AS ALSTKY,</a:t>
                      </a:r>
                    </a:p>
                    <a:p>
                      <a:r>
                        <a:rPr lang="en-US" altLang="ko-KR" sz="1000" dirty="0" smtClean="0"/>
                        <a:t>	' ' AS SBKTXT,</a:t>
                      </a:r>
                    </a:p>
                    <a:p>
                      <a:r>
                        <a:rPr lang="en-US" altLang="ko-KR" sz="1000" dirty="0" smtClean="0"/>
                        <a:t>	' ' AS TASRSN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 FROM STKKY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AREMA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57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039925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MV01BODY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INNER JOIN AREMA A</a:t>
                      </a:r>
                    </a:p>
                    <a:p>
                      <a:r>
                        <a:rPr lang="en-US" altLang="ko-KR" sz="1000" dirty="0" smtClean="0"/>
                        <a:t>	       ON A.WAREKY = STKKY.WAREKY</a:t>
                      </a:r>
                    </a:p>
                    <a:p>
                      <a:r>
                        <a:rPr lang="en-US" altLang="ko-KR" sz="1000" dirty="0" smtClean="0"/>
                        <a:t>	       AND A.AREAKY = STKKY.AREAKY</a:t>
                      </a:r>
                    </a:p>
                    <a:p>
                      <a:r>
                        <a:rPr lang="en-US" altLang="ko-KR" sz="1000" dirty="0" smtClean="0"/>
                        <a:t>	INNER JOIN LOCMA M</a:t>
                      </a:r>
                    </a:p>
                    <a:p>
                      <a:r>
                        <a:rPr lang="en-US" altLang="ko-KR" sz="1000" dirty="0" smtClean="0"/>
                        <a:t>	       ON M.WAREKY = STKKY.WAREKY</a:t>
                      </a:r>
                    </a:p>
                    <a:p>
                      <a:r>
                        <a:rPr lang="en-US" altLang="ko-KR" sz="1000" dirty="0" smtClean="0"/>
                        <a:t>	       AND M.LOCAKY = STKKY.LOCAKY</a:t>
                      </a:r>
                    </a:p>
                    <a:p>
                      <a:r>
                        <a:rPr lang="en-US" altLang="ko-KR" sz="1000" dirty="0" smtClean="0"/>
                        <a:t>	      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AND M.STATUS = '00'</a:t>
                      </a:r>
                    </a:p>
                    <a:p>
                      <a:r>
                        <a:rPr lang="en-US" altLang="ko-KR" sz="1000" dirty="0" smtClean="0"/>
                        <a:t>	INNER JOIN DOCTM DT</a:t>
                      </a:r>
                    </a:p>
                    <a:p>
                      <a:r>
                        <a:rPr lang="en-US" altLang="ko-KR" sz="1000" dirty="0" smtClean="0"/>
                        <a:t>	       ON DT.DOCUTY = #TASOTY#</a:t>
                      </a:r>
                    </a:p>
                    <a:p>
                      <a:r>
                        <a:rPr lang="en-US" altLang="ko-KR" sz="1000" dirty="0" smtClean="0"/>
                        <a:t>	 WHERE STKKY.WAREKY = #WAREKY#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property="AREAKY"&gt;</a:t>
                      </a:r>
                    </a:p>
                    <a:p>
                      <a:r>
                        <a:rPr lang="en-US" altLang="ko-KR" sz="1000" dirty="0" smtClean="0"/>
                        <a:t>	   AND STKKY.AREAKY = #AREAKY#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="332"&gt;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property="SVBELN"&gt;</a:t>
                      </a:r>
                    </a:p>
                    <a:p>
                      <a:r>
                        <a:rPr lang="en-US" altLang="ko-KR" sz="1000" dirty="0" smtClean="0"/>
                        <a:t>	   AND STKKY.SKUKEY IN (SELECT SKUKEY FROM IFWMS113 WHERE VBELN = #SVBELN#)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 property="SVBELN"&gt;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property="SHPOKY"&gt;</a:t>
                      </a:r>
                    </a:p>
                    <a:p>
                      <a:r>
                        <a:rPr lang="en-US" altLang="ko-KR" sz="1000" dirty="0" smtClean="0"/>
                        <a:t>	   AND STKKY.SKUKEY IN (SELECT SKUKEY FROM SHPDI WHERE SHPOKY = #SHPOKY#)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property="RECVKY"&gt;</a:t>
                      </a:r>
                    </a:p>
                    <a:p>
                      <a:r>
                        <a:rPr lang="en-US" altLang="ko-KR" sz="1000" dirty="0" smtClean="0"/>
                        <a:t>	   AND STKKY.RECVKY = #RECVKY#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="320"&gt;   AND STKKY.LOCAKY NOT IN 			('SCRLOC','RTNLOC','RTSLOC')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="331"&gt;   AND STKKY.LOCAKY NOT IN 			('SCRLOC','SETLOC','RTNLOC','RTSLOC')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="380"&gt;   AND STKKY.LOCAKY NOT IN (' 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="382"&gt;   AND STKKY.LOCAKY NOT IN 			('SCRLOC','SETLOC','RTNLOC','RTSLOC')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="383"&gt;   AND STKKY.LOCAKY IN ('RTNLOC')&lt;/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="384"&gt;   AND STKKY.LOCAKY IN ('RTNLOC')&lt;/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="385"&gt;   AND STKKY.LOCAKY IN ('RTNLOC')&lt;/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="386"&gt;   AND STKKY.LOCAKY NOT IN 			('SCRLOC','SETLOC','RTNLOC','RTSLOC')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="387"&gt;   AND STKKY.LOCAKY IN ('RTNLOC')&lt;/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="388"&gt;   AND STKKY.LOCAKY IN ('RTNLOC')&lt;/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AREMA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0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091863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MV01BODY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="389"&gt;   AND STKKY.LOCAKY NOT IN 			('SCRLOC','SETLOC','RTNLOC','RTSLOC')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="390"&gt;   AND STKKY.LOCAKY NOT IN 			('SCRLOC','SETLOC','RTNLOC','RTSLOC')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="391"&gt;   AND STKKY.LOCAKY NOT IN 			('SCRLOC','SETLOC','RTNLOC','RTSLOC')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="392"&gt;   AND STKKY.LOCAKY IN ('SCRLOC')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="393"&gt;   AND STKKY.LOCAKY IN ('SCRLOC')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="394"&gt;   AND STKKY.LOCAKY IN ('RTNLOC')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="395"&gt;   AND STKKY.LOCAKY NOT IN 			('SCRLOC','SETLOC','RTNLOC','RTSLOC')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="396"&gt;   AND STKKY.LOCAKY NOT IN 			('SCRLOC','SETLOC','RTNLOC','RTSLOC')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="397"&gt;   AND STKKY.LOCAKY NOT IN 			('SCRLOC','SETLOC','RTNLOC','RTSLOC')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="398"&gt;   AND STKKY.LOCAKY NOT IN 			('SCRLOC','SETLOC','RTNLOC','RTSLOC')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property="TASOTY"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="399"&gt;   AND STKKY.LOCAKY IN ('SETLOC') 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  AND STKKY.LOCAKY != 'SHPLOC'</a:t>
                      </a:r>
                    </a:p>
                    <a:p>
                      <a:r>
                        <a:rPr lang="en-US" altLang="ko-KR" sz="1000" dirty="0" smtClean="0"/>
                        <a:t>	   AND STKKY.LOTA06 IN ('00')</a:t>
                      </a:r>
                    </a:p>
                    <a:p>
                      <a:r>
                        <a:rPr lang="en-US" altLang="ko-KR" sz="1000" dirty="0" smtClean="0"/>
                        <a:t>	   AND STKKY.AREAKY NOT IN ('SYS','SHP')</a:t>
                      </a:r>
                    </a:p>
                    <a:p>
                      <a:r>
                        <a:rPr lang="en-US" altLang="ko-KR" sz="1000" dirty="0" smtClean="0"/>
                        <a:t>	   AND STKKY.QTSIWH &lt;![CDATA[&gt;]]&gt; 0</a:t>
                      </a:r>
                    </a:p>
                    <a:p>
                      <a:r>
                        <a:rPr lang="en-US" altLang="ko-KR" sz="1000" dirty="0" smtClean="0"/>
                        <a:t>	   AND STKKY.QTSALO = 0</a:t>
                      </a:r>
                    </a:p>
                    <a:p>
                      <a:r>
                        <a:rPr lang="en-US" altLang="ko-KR" sz="1000" dirty="0" smtClean="0"/>
                        <a:t>	   AND STKKY.QTSPMO = 0</a:t>
                      </a:r>
                    </a:p>
                    <a:p>
                      <a:r>
                        <a:rPr lang="en-US" altLang="ko-KR" sz="1000" dirty="0" smtClean="0"/>
                        <a:t>	   AND STKKY.QTSPMI = 0</a:t>
                      </a:r>
                    </a:p>
                    <a:p>
                      <a:r>
                        <a:rPr lang="en-US" altLang="ko-KR" sz="1000" dirty="0" smtClean="0"/>
                        <a:t>	   AND STKKY.QTSBLK = 0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   $RANGE_SQL$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AREMA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67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45284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작업지시번호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작업오더아이템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QTSAVLB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 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STATIT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TASRSN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상세사유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QTTAOR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QTCOMP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완료수량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ACTCDT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실제완료날짜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ACTCTI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실제완료시간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TKFLKY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TKFLKY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작업흐름 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STEPNO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단계 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525829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LSTTFL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최종 스텝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섹션 </a:t>
                      </a:r>
                      <a:r>
                        <a:rPr lang="en-US" altLang="ko-KR" sz="1100" dirty="0" smtClean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PAIDSR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BOM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SDUOKY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기본단위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QTSDUM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기본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DOCTM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지번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섹션</a:t>
                      </a:r>
                      <a:r>
                        <a:rPr lang="en-US" altLang="ko-KR" sz="1100" dirty="0" smtClean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PAIDTG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BOM</a:t>
                      </a:r>
                      <a:r>
                        <a:rPr lang="ko-KR" altLang="en-US" sz="1100" dirty="0" smtClean="0"/>
                        <a:t>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P/T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TTRUTY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TMEAKY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QTTPUM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TDUOKY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기본단위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QTTDUM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기본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1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510419"/>
              </p:ext>
            </p:extLst>
          </p:nvPr>
        </p:nvGraphicFramePr>
        <p:xfrm>
          <a:off x="107504" y="188640"/>
          <a:ext cx="892899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</a:t>
                      </a:r>
                      <a:endParaRPr lang="ko-KR" altLang="en-US" sz="11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192021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BZPTN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PTNRKY,PTNRTY,DELMAK,NAME01,NAME02,NAME03,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ADDR01,ADDR02,ADDR03,ADDR04,ADDR05,CITY01,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REGN01,POSTCD,NATNKY,TELN01,TELN02,TELN03,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FAXTL1,FAXTL2,TAXCD1,TAXCD2,VATREG,POBOX1,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POBPC1,EMAIL1,EMAIL2,CTTN01,CTTT01,CTTT02,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CTTM01,SALN01,SALT01,SALT02,SALM01,EXPTNK,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OWNRKY,CUSTMR,PTNG01,PTNG02,PTNG03,PTNG04,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PTNG05,PTNL01,PTNL02,PTNL03,PTNL04,PTNL05,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PROCHA,CREDAT,CRETIM,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CREUSR,LMODAT,LMOTIM,LMOUSR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#PTNRKY#,#PTNRTY#,#DELMAK#,#NAME01#,#NAME02#,#NAME03#,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#ADDR01#,#ADDR02#,#ADDR03#,#ADDR04#,#ADDR05#,#CITY01#,</a:t>
                      </a:r>
                    </a:p>
                    <a:p>
                      <a:r>
                        <a:rPr lang="de-DE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#REGN01#,#POSTCD#,#NATNKY#,#TELN01#,#TELN02#,#TELN03#,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#FAXTL1#,#FAXTL2#,#TAXCD1#,#TAXCD2#,#VATREG#,#POBOX1#,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#POBPC1#,#EMAIL1#,#EMAIL2#,#CTTN01#,#CTTT01#,#CTTT02#,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#CTTM01#,#SALN01#,#SALT01#,#SALT02#,#SALM01#,#EXPTNK#,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#OWNRKY#,#CUSTMR#,#PTNG01#,#PTNG02#,#PTNG03#,#PTNG04#,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#PTNG05#,#PTNL01#,#PTNL02#,#PTNL03#,#PTNL04#,#PTNL05#,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#PROCHA#,TO_CHAR(SYSDATE, 'YYYYMMDD'),TO_CHAR(SYSDATE, 'HH24MISS'),#SES_USER_ID#,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TO_CHAR(SYSDATE, 'YYYYMMDD'),TO_CHAR(SYSDATE, 'HH24MISS'),#SES_USER_ID#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  <a:tr h="192021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9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024871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실섹션</a:t>
                      </a:r>
                      <a:r>
                        <a:rPr lang="en-US" altLang="ko-KR" sz="1100" dirty="0" smtClean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PAIDAC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BOM </a:t>
                      </a:r>
                      <a:r>
                        <a:rPr lang="ko-KR" altLang="en-US" sz="1100" dirty="0" smtClean="0"/>
                        <a:t>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</a:t>
                      </a:r>
                      <a:r>
                        <a:rPr lang="en-US" altLang="ko-KR" sz="1100" dirty="0" smtClean="0"/>
                        <a:t>P/T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ATRUTY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AMEAKY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QTAPUM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ADUOKY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실기본간위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실기본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PURCKY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구매오더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PURCIT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구매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 </a:t>
                      </a:r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RECVKY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RECVIT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SHPOIT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704893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GRPOKY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그룹오더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GRPOIT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그룹오더아이템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SDIFKY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Diff.No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SDIFIT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Diff.It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DROPID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Drop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위탁여부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4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009472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WGTUNT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중량단위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LENGTH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길이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WIDTHW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HEIGHT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높이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CUBICM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CBM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PASTKY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적치전략키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ALSTKY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할당전략키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HHTTID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PDA_ID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746927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S/N</a:t>
                      </a:r>
                      <a:r>
                        <a:rPr lang="ko-KR" altLang="en-US" sz="1100" baseline="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벤더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문서번호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판매유형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97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927892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368152"/>
                <a:gridCol w="79208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SEQ(ERP)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자동창고 </a:t>
                      </a:r>
                      <a:r>
                        <a:rPr lang="en-US" altLang="ko-KR" sz="1100" dirty="0" smtClean="0"/>
                        <a:t>I/F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SMANDT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Client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 P/O</a:t>
                      </a:r>
                      <a:r>
                        <a:rPr lang="en-US" altLang="ko-KR" sz="1100" baseline="0" dirty="0" smtClean="0"/>
                        <a:t>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SZMBLNO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</a:t>
                      </a:r>
                      <a:r>
                        <a:rPr lang="en-US" altLang="ko-KR" sz="1100" baseline="0" dirty="0" smtClean="0"/>
                        <a:t>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SZMIPNO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 Item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STRAID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SCM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SVBELN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ECMS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주문번호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SPOSNR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ECMS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주문</a:t>
                      </a:r>
                      <a:r>
                        <a:rPr lang="en-US" altLang="ko-KR" sz="1100" baseline="0" dirty="0" smtClean="0"/>
                        <a:t>Item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총괄계획번호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STPNUM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예약 </a:t>
                      </a:r>
                      <a:r>
                        <a:rPr lang="en-US" altLang="ko-KR" sz="1100" dirty="0" smtClean="0"/>
                        <a:t>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SWERKS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출발지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SLGORT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영업 부문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SDATBG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출하계획일시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STDLNR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SSORNU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143815"/>
              </p:ext>
            </p:extLst>
          </p:nvPr>
        </p:nvGraphicFramePr>
        <p:xfrm>
          <a:off x="4572000" y="260648"/>
          <a:ext cx="4320480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584176"/>
                <a:gridCol w="57606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 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SZEILE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SMJAHR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M/D </a:t>
                      </a:r>
                      <a:r>
                        <a:rPr lang="ko-KR" altLang="en-US" sz="1100" dirty="0" smtClean="0"/>
                        <a:t>년도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SXBLNR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인터페이스번호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MVT.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DOORKY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81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26468"/>
            <a:ext cx="6049714" cy="370832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82387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MV01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MV01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      HEAD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재조회</a:t>
                      </a:r>
                      <a:endParaRPr lang="ko-KR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95536" y="2348880"/>
            <a:ext cx="5688632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41366" y="219674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22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254606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id="PT01HEAD_LIST"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SELECT TASDH.TASKKY AS TASKKY,</a:t>
                      </a:r>
                    </a:p>
                    <a:p>
                      <a:r>
                        <a:rPr lang="en-US" altLang="ko-KR" sz="1000" dirty="0" smtClean="0"/>
                        <a:t>	TASDH.WAREKY AS WAREKY,</a:t>
                      </a:r>
                    </a:p>
                    <a:p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 (SELECT NAME01 FROM WAHMA WHERE WAREKY = TASDH.WAREKY AND ROWNUM = 1) </a:t>
                      </a:r>
                    </a:p>
                    <a:p>
                      <a:r>
                        <a:rPr lang="en-US" altLang="ko-KR" sz="1000" dirty="0" smtClean="0"/>
                        <a:t>                                    AS 	WAREKYNM,</a:t>
                      </a:r>
                    </a:p>
                    <a:p>
                      <a:r>
                        <a:rPr lang="en-US" altLang="ko-KR" sz="1000" dirty="0" smtClean="0"/>
                        <a:t>	TASDH.TASOTY AS TASOTY,</a:t>
                      </a:r>
                    </a:p>
                    <a:p>
                      <a:r>
                        <a:rPr lang="en-US" altLang="ko-KR" sz="1000" dirty="0" smtClean="0"/>
                        <a:t>	TASDH.DOCDAT AS DOCDAT,</a:t>
                      </a:r>
                    </a:p>
                    <a:p>
                      <a:r>
                        <a:rPr lang="en-US" altLang="ko-KR" sz="1000" dirty="0" smtClean="0"/>
                        <a:t>	TASDH.DOCCAT AS DOCCAT,</a:t>
                      </a:r>
                    </a:p>
                    <a:p>
                      <a:r>
                        <a:rPr lang="en-US" altLang="ko-KR" sz="1000" dirty="0" smtClean="0"/>
                        <a:t>	 (SELECT SHORTX FROM DOCCM WHERE DOCCAT = TASDH.DOCCAT) AS DOCCATNM,</a:t>
                      </a:r>
                    </a:p>
                    <a:p>
                      <a:r>
                        <a:rPr lang="en-US" altLang="ko-KR" sz="1000" dirty="0" smtClean="0"/>
                        <a:t>	TASDH.DRELIN AS DRELIN,</a:t>
                      </a:r>
                    </a:p>
                    <a:p>
                      <a:r>
                        <a:rPr lang="en-US" altLang="ko-KR" sz="1000" dirty="0" smtClean="0"/>
                        <a:t>	TASDH.STATDO AS STATDO,</a:t>
                      </a:r>
                    </a:p>
                    <a:p>
                      <a:r>
                        <a:rPr lang="en-US" altLang="ko-KR" sz="1000" dirty="0" smtClean="0"/>
                        <a:t>	 (SELECT X.CDESC1 FROM CMCDV X WHERE X.CMCDKY = 'STATDO' AND X.CMCDVL = TASDH.STATDO) 	</a:t>
                      </a:r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AS STATDONM,</a:t>
                      </a:r>
                    </a:p>
                    <a:p>
                      <a:r>
                        <a:rPr lang="en-US" altLang="ko-KR" sz="1000" dirty="0" smtClean="0"/>
                        <a:t>	(SELECT SHORTX FROM DOCTM WHERE DOCUTY = TASDH.TASOTY) AS ADJDSC,</a:t>
                      </a:r>
                    </a:p>
                    <a:p>
                      <a:r>
                        <a:rPr lang="en-US" altLang="ko-KR" sz="1000" dirty="0" smtClean="0"/>
                        <a:t>	(SELECT SHORTX FROM DOCTM WHERE DOCUTY = TASDH.TASOTY) AS TASOTYNM,</a:t>
                      </a:r>
                    </a:p>
                    <a:p>
                      <a:r>
                        <a:rPr lang="en-US" altLang="ko-KR" sz="1000" dirty="0" smtClean="0"/>
                        <a:t>	TASDH.QTTAOR AS QTTAOR,</a:t>
                      </a:r>
                    </a:p>
                    <a:p>
                      <a:r>
                        <a:rPr lang="en-US" altLang="ko-KR" sz="1000" dirty="0" smtClean="0"/>
                        <a:t>	TASDH.QTCOMP AS QTCOMP,</a:t>
                      </a:r>
                    </a:p>
                    <a:p>
                      <a:r>
                        <a:rPr lang="en-US" altLang="ko-KR" sz="1000" dirty="0" smtClean="0"/>
                        <a:t>	TASDH.TSPKEY AS TSPKEY,</a:t>
                      </a:r>
                    </a:p>
                    <a:p>
                      <a:r>
                        <a:rPr lang="en-US" altLang="ko-KR" sz="1000" dirty="0" smtClean="0"/>
                        <a:t>	TASDH.DOORKY AS DOORKY,</a:t>
                      </a:r>
                    </a:p>
                    <a:p>
                      <a:r>
                        <a:rPr lang="en-US" altLang="ko-KR" sz="1000" dirty="0" smtClean="0"/>
                        <a:t>	DECODE(TASDH.WARETG, ' ', TASDH.WAREKY, TASDH.WARETG) AS WARETG,</a:t>
                      </a:r>
                    </a:p>
                    <a:p>
                      <a:r>
                        <a:rPr lang="en-US" altLang="ko-KR" sz="1000" dirty="0" smtClean="0"/>
                        <a:t>	(SELECT SHORTX FROM DOCTM WHERE DOCUTY = TASDH.WARETG) AS WARETGNM,</a:t>
                      </a:r>
                    </a:p>
                    <a:p>
                      <a:r>
                        <a:rPr lang="en-US" altLang="ko-KR" sz="1000" dirty="0" smtClean="0"/>
                        <a:t>	' ' AS PTNRKYNM,</a:t>
                      </a:r>
                    </a:p>
                    <a:p>
                      <a:r>
                        <a:rPr lang="en-US" altLang="ko-KR" sz="1000" dirty="0" smtClean="0"/>
                        <a:t>	TASDH.PTNRKY AS PTNRKY,</a:t>
                      </a:r>
                    </a:p>
                    <a:p>
                      <a:r>
                        <a:rPr lang="en-US" altLang="ko-KR" sz="1000" dirty="0" smtClean="0"/>
                        <a:t>	TASDH.CREDAT AS CREDAT,</a:t>
                      </a:r>
                    </a:p>
                    <a:p>
                      <a:r>
                        <a:rPr lang="en-US" altLang="ko-KR" sz="1000" dirty="0" smtClean="0"/>
                        <a:t>	TASDH.CRETIM AS CRETIM,</a:t>
                      </a:r>
                    </a:p>
                    <a:p>
                      <a:r>
                        <a:rPr lang="en-US" altLang="ko-KR" sz="1000" dirty="0" smtClean="0"/>
                        <a:t>	TASDH.CREUSR AS CREUSR,</a:t>
                      </a:r>
                    </a:p>
                    <a:p>
                      <a:r>
                        <a:rPr lang="en-US" altLang="ko-KR" sz="1000" dirty="0" smtClean="0"/>
                        <a:t>	(SELECT X.NMLAST FROM USRMA X WHERE X.USERID = TASDH.CREUSR) AS CUSRNM,</a:t>
                      </a:r>
                    </a:p>
                    <a:p>
                      <a:r>
                        <a:rPr lang="en-US" altLang="ko-KR" sz="1000" dirty="0" smtClean="0"/>
                        <a:t>	TASDH.LMODAT AS LMODAT,</a:t>
                      </a:r>
                    </a:p>
                    <a:p>
                      <a:r>
                        <a:rPr lang="en-US" altLang="ko-KR" sz="1000" dirty="0" smtClean="0"/>
                        <a:t>	TASDH.LMOTIM AS LMOTIM,</a:t>
                      </a:r>
                    </a:p>
                    <a:p>
                      <a:r>
                        <a:rPr lang="en-US" altLang="ko-KR" sz="1000" dirty="0" smtClean="0"/>
                        <a:t>	TASDH.LMOUSR AS LMOUSR,</a:t>
                      </a:r>
                    </a:p>
                    <a:p>
                      <a:r>
                        <a:rPr lang="en-US" altLang="ko-KR" sz="1000" dirty="0" smtClean="0"/>
                        <a:t>	(SELECT X.NMLAST FROM USRMA X WHERE X.USERID = TASDH.LMOUSR) AS LUSRNM,</a:t>
                      </a:r>
                    </a:p>
                    <a:p>
                      <a:r>
                        <a:rPr lang="en-US" altLang="ko-KR" sz="1000" dirty="0" smtClean="0"/>
                        <a:t>	TASDH.INDBZL AS INDBZL,</a:t>
                      </a:r>
                    </a:p>
                    <a:p>
                      <a:r>
                        <a:rPr lang="en-US" altLang="ko-KR" sz="1000" dirty="0" smtClean="0"/>
                        <a:t>	TASDH.INDARC AS INDARC,</a:t>
                      </a:r>
                    </a:p>
                    <a:p>
                      <a:r>
                        <a:rPr lang="en-US" altLang="ko-KR" sz="1000" dirty="0" smtClean="0"/>
                        <a:t>	TASDH.DOCTXT AS DOCTXT,</a:t>
                      </a:r>
                    </a:p>
                    <a:p>
                      <a:r>
                        <a:rPr lang="en-US" altLang="ko-KR" sz="1000" dirty="0" smtClean="0"/>
                        <a:t>	TASDH.UPDCHK AS UPDCHK,</a:t>
                      </a:r>
                    </a:p>
                    <a:p>
                      <a:r>
                        <a:rPr lang="en-US" altLang="ko-KR" sz="1000" dirty="0" smtClean="0"/>
                        <a:t>	TASDH.KEEPTS AS KEEPTS,</a:t>
                      </a:r>
                    </a:p>
                    <a:p>
                      <a:r>
                        <a:rPr lang="en-US" altLang="ko-KR" sz="1000" dirty="0" smtClean="0"/>
                        <a:t>	MAX(TASDI.RECVKY) AS RECVKY,</a:t>
                      </a:r>
                    </a:p>
                    <a:p>
                      <a:r>
                        <a:rPr lang="en-US" altLang="ko-KR" sz="1000" dirty="0" smtClean="0"/>
                        <a:t>	MAX(TASDI.SHPOKY) AS SHPOKY,</a:t>
                      </a:r>
                    </a:p>
                    <a:p>
                      <a:r>
                        <a:rPr lang="en-US" altLang="ko-KR" sz="1000" dirty="0" smtClean="0"/>
                        <a:t>	MAX(SHPDH.SHPMTY) AS SHPMTY,</a:t>
                      </a:r>
                    </a:p>
                    <a:p>
                      <a:r>
                        <a:rPr lang="en-US" altLang="ko-KR" sz="1000" dirty="0" smtClean="0"/>
                        <a:t>	MAX(DOCTM.SHORTX) AS SHPMTYNM,</a:t>
                      </a:r>
                    </a:p>
                    <a:p>
                      <a:r>
                        <a:rPr lang="en-US" altLang="ko-KR" sz="1000" dirty="0" smtClean="0"/>
                        <a:t>	MAX(SHPDH.STATDO) AS SHSTATDO,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SHPDH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CMCDV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2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993181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PT01HEAD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MAX(CMCDV.CDESC1) AS SHSTATDONM,</a:t>
                      </a:r>
                    </a:p>
                    <a:p>
                      <a:r>
                        <a:rPr lang="en-US" altLang="ko-KR" sz="1000" dirty="0" smtClean="0"/>
                        <a:t>	MAX(SHPDH.DPTNKY) AS DPTNKY,</a:t>
                      </a:r>
                    </a:p>
                    <a:p>
                      <a:r>
                        <a:rPr lang="en-US" altLang="ko-KR" sz="1000" dirty="0" smtClean="0"/>
                        <a:t>	MAX(BZPTN.NAME01) AS DPTNKYNM,</a:t>
                      </a:r>
                    </a:p>
                    <a:p>
                      <a:r>
                        <a:rPr lang="en-US" altLang="ko-KR" sz="1000" dirty="0" smtClean="0"/>
                        <a:t>	MAX(TASDI.SEBELN) AS SEBELN,</a:t>
                      </a:r>
                    </a:p>
                    <a:p>
                      <a:r>
                        <a:rPr lang="en-US" altLang="ko-KR" sz="1000" dirty="0" smtClean="0"/>
                        <a:t>	MAX(TASDI.SZMBLNO) AS SZMBLNO,</a:t>
                      </a:r>
                    </a:p>
                    <a:p>
                      <a:r>
                        <a:rPr lang="en-US" altLang="ko-KR" sz="1000" dirty="0" smtClean="0"/>
                        <a:t>	MAX(TASDI.SZMIPNO) AS SZMIPNO,</a:t>
                      </a:r>
                    </a:p>
                    <a:p>
                      <a:r>
                        <a:rPr lang="en-US" altLang="ko-KR" sz="1000" dirty="0" smtClean="0"/>
                        <a:t>	MAX(TASDI.STRAID) AS STRAID,</a:t>
                      </a:r>
                    </a:p>
                    <a:p>
                      <a:r>
                        <a:rPr lang="en-US" altLang="ko-KR" sz="1000" dirty="0" smtClean="0"/>
                        <a:t>	MAX(TASDI.SVBELN) AS SVBELN,</a:t>
                      </a:r>
                    </a:p>
                    <a:p>
                      <a:r>
                        <a:rPr lang="en-US" altLang="ko-KR" sz="1000" dirty="0" smtClean="0"/>
                        <a:t>	MAX(TASDI.STKNUM) AS STKNUM,</a:t>
                      </a:r>
                    </a:p>
                    <a:p>
                      <a:r>
                        <a:rPr lang="en-US" altLang="ko-KR" sz="1000" dirty="0" smtClean="0"/>
                        <a:t>	MAX(TASDI.STDLNR) AS STDLNR,</a:t>
                      </a:r>
                    </a:p>
                    <a:p>
                      <a:r>
                        <a:rPr lang="en-US" altLang="ko-KR" sz="1000" dirty="0" smtClean="0"/>
                        <a:t>	MAX(TASDI.SSORNU) AS SSORNU,</a:t>
                      </a:r>
                    </a:p>
                    <a:p>
                      <a:r>
                        <a:rPr lang="en-US" altLang="ko-KR" sz="1000" dirty="0" smtClean="0"/>
                        <a:t>	MAX(TASDI.SMBLNR) AS SMBLNR,</a:t>
                      </a:r>
                    </a:p>
                    <a:p>
                      <a:r>
                        <a:rPr lang="en-US" altLang="ko-KR" sz="1000" dirty="0" smtClean="0"/>
                        <a:t>	MAX(TASDI.SXBLNR) AS SXBLNR,</a:t>
                      </a:r>
                    </a:p>
                    <a:p>
                      <a:r>
                        <a:rPr lang="en-US" altLang="ko-KR" sz="1000" dirty="0" smtClean="0"/>
                        <a:t>	NVL(SUM(DECODE(TASDI.ACTCDT, '00000000', 1, ' ', 1, 0)), 0) AS COMPLETECNT,</a:t>
                      </a:r>
                    </a:p>
                    <a:p>
                      <a:r>
                        <a:rPr lang="en-US" altLang="ko-KR" sz="1000" dirty="0" smtClean="0"/>
                        <a:t>	MAX(TASDI.AREAKY) AS AREAKY,</a:t>
                      </a:r>
                    </a:p>
                    <a:p>
                      <a:r>
                        <a:rPr lang="en-US" altLang="ko-KR" sz="1000" dirty="0" smtClean="0"/>
                        <a:t>	' ' AS AREATG,</a:t>
                      </a:r>
                    </a:p>
                    <a:p>
                      <a:r>
                        <a:rPr lang="en-US" altLang="ko-KR" sz="1000" dirty="0" smtClean="0"/>
                        <a:t>	' ' AS AREATGNM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 FROM TASDH</a:t>
                      </a:r>
                    </a:p>
                    <a:p>
                      <a:r>
                        <a:rPr lang="en-US" altLang="ko-KR" sz="1000" dirty="0" smtClean="0"/>
                        <a:t>	INNER JOIN TASDI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 ON TASDH.TASKKY = TASDI.TASKKY</a:t>
                      </a:r>
                    </a:p>
                    <a:p>
                      <a:r>
                        <a:rPr lang="en-US" altLang="ko-KR" sz="1000" dirty="0" smtClean="0"/>
                        <a:t>	LEFT OUTER JOIN SHPDI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ON SHPDI.SHPOKY = TASDI.SHPOKY 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AND SHPDI.SHPOIT = TASDI.SHPOIT</a:t>
                      </a:r>
                    </a:p>
                    <a:p>
                      <a:r>
                        <a:rPr lang="en-US" altLang="ko-KR" sz="1000" dirty="0" smtClean="0"/>
                        <a:t>	LEFT OUTER JOIN SHPDH 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ON SHPDH.SHPOKY = TASDI.SHPOKY</a:t>
                      </a:r>
                    </a:p>
                    <a:p>
                      <a:r>
                        <a:rPr lang="en-US" altLang="ko-KR" sz="1000" dirty="0" smtClean="0"/>
                        <a:t>	LEFT OUTER JOIN DOCTM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ON SHPDH.SHPMTY = DOCTM.DOCUTY</a:t>
                      </a:r>
                    </a:p>
                    <a:p>
                      <a:r>
                        <a:rPr lang="en-US" altLang="ko-KR" sz="1000" dirty="0" smtClean="0"/>
                        <a:t>	LEFT OUTER JOIN CMCDV</a:t>
                      </a:r>
                    </a:p>
                    <a:p>
                      <a:r>
                        <a:rPr lang="en-US" altLang="ko-KR" sz="1000" dirty="0" smtClean="0"/>
                        <a:t>	      ON SHPDH.STATDO = CMCDV.CMCDVL 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AND CMCDKY = 'STATDO'</a:t>
                      </a:r>
                    </a:p>
                    <a:p>
                      <a:r>
                        <a:rPr lang="en-US" altLang="ko-KR" sz="1000" dirty="0" smtClean="0"/>
                        <a:t>	LEFT OUTER JOIN BZPTN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ON SHPDH.DPTNKY = BZPTN.PTNRKY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AND BZPTN.PTNRTY = 'CT'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AND BZPTN.PTNL05 IN (SELECT ADDR05 FROM WAHMA WHERE WAREKY = TASDH.WAREKY) </a:t>
                      </a:r>
                    </a:p>
                    <a:p>
                      <a:r>
                        <a:rPr lang="en-US" altLang="ko-KR" sz="1000" baseline="0" dirty="0" smtClean="0"/>
                        <a:t>                   </a:t>
                      </a:r>
                      <a:r>
                        <a:rPr lang="en-US" altLang="ko-KR" sz="1000" dirty="0" smtClean="0"/>
                        <a:t>WHERE TASDH.TASKKY = #TASKKY#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SHPDH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CMCDV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42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735044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PT01HEAD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GROUP BY TASDH.TASKKY, TASDH.WAREKY, TASDH.TASOTY, TASDH.DOCDAT, TASDH.DOCCAT,</a:t>
                      </a:r>
                    </a:p>
                    <a:p>
                      <a:r>
                        <a:rPr lang="en-US" altLang="ko-KR" sz="1000" dirty="0" smtClean="0"/>
                        <a:t>	               TASDH.DRELIN, TASDH.STATDO, TASDH.QTTAOR, TASDH.QTCOMP, TASDH.TSPKEY,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 TASDH.DOORKY, TASDH.PTNRKY, TASDH.CREDAT, TASDH.CRETIM, </a:t>
                      </a:r>
                    </a:p>
                    <a:p>
                      <a:r>
                        <a:rPr lang="en-US" altLang="ko-KR" sz="1000" dirty="0" smtClean="0"/>
                        <a:t>                                    TASDH.CREUSR,TASDH.LMODAT, TASDH.LMOTIM, TASDH.LMOUSR, TASDH.INDBZL, </a:t>
                      </a:r>
                    </a:p>
                    <a:p>
                      <a:r>
                        <a:rPr lang="en-US" altLang="ko-KR" sz="1000" dirty="0" smtClean="0"/>
                        <a:t>                                    TASDH.INDARC, TASDH.UPDCHK,TASDH.KEEPTS, TASDH.WARETG, TASDH.DOCTXT, </a:t>
                      </a:r>
                    </a:p>
                    <a:p>
                      <a:r>
                        <a:rPr lang="en-US" altLang="ko-KR" sz="1000" baseline="0" dirty="0" smtClean="0"/>
                        <a:t>                                    </a:t>
                      </a:r>
                      <a:r>
                        <a:rPr lang="en-US" altLang="ko-KR" sz="1000" dirty="0" smtClean="0"/>
                        <a:t>TASDH.USRID1,TASDH.UNAME1,TASDH.DEPTID1,TASDH.DNAME1,TASDH.USRID2,</a:t>
                      </a:r>
                    </a:p>
                    <a:p>
                      <a:r>
                        <a:rPr lang="en-US" altLang="ko-KR" sz="1000" dirty="0" smtClean="0"/>
                        <a:t>                                    TASDH.UNAME2, TASDH.DEPTID2, TASDH.DNAME2, TASDH.USRID3,TASDH.UNAME3, </a:t>
                      </a:r>
                    </a:p>
                    <a:p>
                      <a:r>
                        <a:rPr lang="en-US" altLang="ko-KR" sz="1000" dirty="0" smtClean="0"/>
                        <a:t>                                    TASDH.DEPTID3,TASDH.DNAME3, TASDH.USRID4, TASDH.UNAME4, TASDH.DEPTID4, </a:t>
                      </a:r>
                    </a:p>
                    <a:p>
                      <a:r>
                        <a:rPr lang="en-US" altLang="ko-KR" sz="1000" dirty="0" smtClean="0"/>
                        <a:t>                                    TASDH.DNAME4</a:t>
                      </a:r>
                    </a:p>
                    <a:p>
                      <a:r>
                        <a:rPr lang="en-US" altLang="ko-KR" sz="1000" baseline="0" dirty="0" smtClean="0"/>
                        <a:t>                 </a:t>
                      </a:r>
                      <a:r>
                        <a:rPr lang="en-US" altLang="ko-KR" sz="1000" dirty="0" smtClean="0"/>
                        <a:t> ORDER BY TASDH.TASKKY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SHPDH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CMCDV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28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TASKKY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작업지시번호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WAHMA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WAREKY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거점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WAHMA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WAREKYNM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/>
                        <a:t>거점명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DOCTM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TASOTY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작업타입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DOCTM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TASOTYNM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/>
                        <a:t>작업타입명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DOCDAT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문서일자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DOCCAT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문서유형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DOCCATNM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/>
                        <a:t>문서유형명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CMCDV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STATDO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문서상태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CMCDV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STATDONM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/>
                        <a:t>상태명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QTTAOR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작업수량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QTCOMP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완료수량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DRELIN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 smtClean="0"/>
                        <a:t>문서연관구분자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TSPKEY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분할키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KEEPTS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SMS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WAHMA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WARETG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To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smtClean="0"/>
                        <a:t>거점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WAHMA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WARETGNM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To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err="1" smtClean="0"/>
                        <a:t>거점명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AREATG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To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smtClean="0"/>
                        <a:t>창고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AREATGNM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To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err="1" smtClean="0"/>
                        <a:t>창고명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DOCTXT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비고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CREDAT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생성일자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CRETIM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smtClean="0"/>
                        <a:t>생성시간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0648"/>
          <a:ext cx="4320480" cy="1813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82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82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2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2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2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28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44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61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26468"/>
            <a:ext cx="6049714" cy="370832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78728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MV01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MV01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      ITEM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재조회</a:t>
                      </a:r>
                      <a:endParaRPr lang="ko-KR" altLang="ko-KR" sz="900" kern="10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96295" y="3821081"/>
            <a:ext cx="5688632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52279" y="3680631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56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130860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id="PT01SUB_LIST"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dirty="0" smtClean="0"/>
                        <a:t>	SELECT TRIM(ROWNUM)||B.TASKIT AS ROWSEQUENCE,</a:t>
                      </a:r>
                    </a:p>
                    <a:p>
                      <a:r>
                        <a:rPr lang="en-US" altLang="ko-KR" sz="1000" dirty="0" smtClean="0"/>
                        <a:t>	       (CASE</a:t>
                      </a:r>
                    </a:p>
                    <a:p>
                      <a:r>
                        <a:rPr lang="en-US" altLang="ko-KR" sz="1000" dirty="0" smtClean="0"/>
                        <a:t>	          WHEN D.ROWCK IS NULL THEN ' '</a:t>
                      </a:r>
                    </a:p>
                    <a:p>
                      <a:r>
                        <a:rPr lang="en-US" altLang="ko-KR" sz="1000" dirty="0" smtClean="0"/>
                        <a:t>	          ELSE D.ROWCK END) AS ROWCK,</a:t>
                      </a:r>
                    </a:p>
                    <a:p>
                      <a:r>
                        <a:rPr lang="en-US" altLang="ko-KR" sz="1000" dirty="0" smtClean="0"/>
                        <a:t>	      (CASE WHEN A.TASOTY = '320' THEN 'V'</a:t>
                      </a:r>
                    </a:p>
                    <a:p>
                      <a:r>
                        <a:rPr lang="en-US" altLang="ko-KR" sz="1000" dirty="0" smtClean="0"/>
                        <a:t>	           WHEN A.TASOTY = '391' THEN 'V'</a:t>
                      </a:r>
                    </a:p>
                    <a:p>
                      <a:r>
                        <a:rPr lang="en-US" altLang="ko-KR" sz="1000" dirty="0" smtClean="0"/>
                        <a:t>	           WHEN A.TASOTY = '392' THEN 'V'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ELSE ' ' END) AS CONFIRM,</a:t>
                      </a:r>
                    </a:p>
                    <a:p>
                      <a:r>
                        <a:rPr lang="en-US" altLang="ko-KR" sz="1000" dirty="0" smtClean="0"/>
                        <a:t>	      (SELECT DISTINCT STOKKY FROM STKKY WHERE TASKKY = B.TASKKY </a:t>
                      </a:r>
                    </a:p>
                    <a:p>
                      <a:r>
                        <a:rPr lang="en-US" altLang="ko-KR" sz="1000" dirty="0" smtClean="0"/>
                        <a:t>                            AND TASKIT = B.TASKIT AND ROWNUM = 1) AS STOKKY,</a:t>
                      </a:r>
                    </a:p>
                    <a:p>
                      <a:r>
                        <a:rPr lang="en-US" altLang="ko-KR" sz="1000" dirty="0" smtClean="0"/>
                        <a:t>	       A.WAREKY AS WAREKY,</a:t>
                      </a:r>
                    </a:p>
                    <a:p>
                      <a:r>
                        <a:rPr lang="en-US" altLang="ko-KR" sz="1000" dirty="0" smtClean="0"/>
                        <a:t>	       ' ' AS AREATG,</a:t>
                      </a:r>
                    </a:p>
                    <a:p>
                      <a:r>
                        <a:rPr lang="en-US" altLang="ko-KR" sz="1000" dirty="0" smtClean="0"/>
                        <a:t>	       B.TASKKY AS TASKKY,</a:t>
                      </a:r>
                    </a:p>
                    <a:p>
                      <a:r>
                        <a:rPr lang="en-US" altLang="ko-KR" sz="1000" dirty="0" smtClean="0"/>
                        <a:t>	       B.TASKIT AS TASKIT,</a:t>
                      </a:r>
                    </a:p>
                    <a:p>
                      <a:r>
                        <a:rPr lang="en-US" altLang="ko-KR" sz="1000" dirty="0" smtClean="0"/>
                        <a:t>	       B.TASKTY AS TASKTY,</a:t>
                      </a:r>
                    </a:p>
                    <a:p>
                      <a:r>
                        <a:rPr lang="en-US" altLang="ko-KR" sz="1000" dirty="0" smtClean="0"/>
                        <a:t>	       B.RSNCOD AS RSNCOD,</a:t>
                      </a:r>
                    </a:p>
                    <a:p>
                      <a:r>
                        <a:rPr lang="en-US" altLang="ko-KR" sz="1000" dirty="0" smtClean="0"/>
                        <a:t>	       B.TASRSN AS TASRSN,</a:t>
                      </a:r>
                    </a:p>
                    <a:p>
                      <a:r>
                        <a:rPr lang="en-US" altLang="ko-KR" sz="1000" dirty="0" smtClean="0"/>
                        <a:t>	       B.STATIT AS STATIT,</a:t>
                      </a:r>
                    </a:p>
                    <a:p>
                      <a:r>
                        <a:rPr lang="en-US" altLang="ko-KR" sz="1000" dirty="0" smtClean="0"/>
                        <a:t>	       (SELECT X.CDESC1 FROM CMCDV X WHERE X.CMCDKY = 'STATIT' </a:t>
                      </a:r>
                    </a:p>
                    <a:p>
                      <a:r>
                        <a:rPr lang="en-US" altLang="ko-KR" sz="1000" dirty="0" smtClean="0"/>
                        <a:t>                             AND X.CMCDVL = B.STATIT) AS STATITNM,</a:t>
                      </a:r>
                    </a:p>
                    <a:p>
                      <a:r>
                        <a:rPr lang="en-US" altLang="ko-KR" sz="1000" dirty="0" smtClean="0"/>
                        <a:t>	       B.QTTAOR AS QTTAOR,</a:t>
                      </a:r>
                    </a:p>
                    <a:p>
                      <a:r>
                        <a:rPr lang="en-US" altLang="ko-KR" sz="1000" dirty="0" smtClean="0"/>
                        <a:t>	       (CASE</a:t>
                      </a:r>
                    </a:p>
                    <a:p>
                      <a:r>
                        <a:rPr lang="en-US" altLang="ko-KR" sz="1000" dirty="0" smtClean="0"/>
                        <a:t>	          WHEN D.QTCOMP IS NULL AND B.ACTCDT = '00000000' THEN B.QTCOMP</a:t>
                      </a:r>
                    </a:p>
                    <a:p>
                      <a:r>
                        <a:rPr lang="en-US" altLang="ko-KR" sz="1000" dirty="0" smtClean="0"/>
                        <a:t>	          WHEN D.QTCOMP IS NULL THEN B.QTCOMP</a:t>
                      </a:r>
                    </a:p>
                    <a:p>
                      <a:r>
                        <a:rPr lang="en-US" altLang="ko-KR" sz="1000" dirty="0" smtClean="0"/>
                        <a:t>	          WHEN D.QTCOMP = '' THEN B.QTCOMP</a:t>
                      </a:r>
                    </a:p>
                    <a:p>
                      <a:r>
                        <a:rPr lang="en-US" altLang="ko-KR" sz="1000" dirty="0" smtClean="0"/>
                        <a:t>	          WHEN B.QTCOMP = D.QTCOMP THEN TO_NUMBER(D.QTCOMP) </a:t>
                      </a:r>
                    </a:p>
                    <a:p>
                      <a:r>
                        <a:rPr lang="en-US" altLang="ko-KR" sz="1000" dirty="0" smtClean="0"/>
                        <a:t>	          ELSE TO_NUMBER(D.QTCOMP)  END) AS QTCOMP,</a:t>
                      </a:r>
                    </a:p>
                    <a:p>
                      <a:r>
                        <a:rPr lang="en-US" altLang="ko-KR" sz="1000" dirty="0" smtClean="0"/>
                        <a:t>	       B.OWNRKY AS OWNRKY,</a:t>
                      </a:r>
                    </a:p>
                    <a:p>
                      <a:r>
                        <a:rPr lang="en-US" altLang="ko-KR" sz="1000" dirty="0" smtClean="0"/>
                        <a:t>	       B.SKUKEY AS SKUKEY,</a:t>
                      </a:r>
                    </a:p>
                    <a:p>
                      <a:r>
                        <a:rPr lang="en-US" altLang="ko-KR" sz="1000" dirty="0" smtClean="0"/>
                        <a:t>	       B.LOTNUM AS LOTNUM,</a:t>
                      </a:r>
                    </a:p>
                    <a:p>
                      <a:r>
                        <a:rPr lang="en-US" altLang="ko-KR" sz="1000" dirty="0" smtClean="0"/>
                        <a:t>	       B.ACTCDT AS ACTCDT,</a:t>
                      </a:r>
                    </a:p>
                    <a:p>
                      <a:r>
                        <a:rPr lang="en-US" altLang="ko-KR" sz="1000" dirty="0" smtClean="0"/>
                        <a:t>	       B.ACTCTI AS ACTCTI,</a:t>
                      </a:r>
                    </a:p>
                    <a:p>
                      <a:r>
                        <a:rPr lang="en-US" altLang="ko-KR" sz="1000" dirty="0" smtClean="0"/>
                        <a:t>	       B.QTYUOM AS QTYUOM,</a:t>
                      </a:r>
                    </a:p>
                    <a:p>
                      <a:r>
                        <a:rPr lang="en-US" altLang="ko-KR" sz="1000" dirty="0" smtClean="0"/>
                        <a:t>	       B.QTYUOM AS AVAILABLEQTY,</a:t>
                      </a:r>
                    </a:p>
                    <a:p>
                      <a:r>
                        <a:rPr lang="en-US" altLang="ko-KR" sz="1000" dirty="0" smtClean="0"/>
                        <a:t>	       B.STEPNO AS STEPNO,</a:t>
                      </a:r>
                    </a:p>
                    <a:p>
                      <a:r>
                        <a:rPr lang="en-US" altLang="ko-KR" sz="1000" dirty="0" smtClean="0"/>
                        <a:t>	       B.LSTTFL AS LSTTFL,</a:t>
                      </a:r>
                    </a:p>
                    <a:p>
                      <a:r>
                        <a:rPr lang="en-US" altLang="ko-KR" sz="1000" dirty="0" smtClean="0"/>
                        <a:t>	       B.LOCASR AS LOCASR,</a:t>
                      </a:r>
                    </a:p>
                    <a:p>
                      <a:r>
                        <a:rPr lang="en-US" altLang="ko-KR" sz="1000" dirty="0" smtClean="0"/>
                        <a:t>	       B.LOCASR AS LOCAKY,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376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595872"/>
              </p:ext>
            </p:extLst>
          </p:nvPr>
        </p:nvGraphicFramePr>
        <p:xfrm>
          <a:off x="107504" y="188640"/>
          <a:ext cx="4464496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PTNRKY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업체코드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PTNRTY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업체타입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DELMAK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대표자이름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거래처담당자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대표주소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납품주소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주소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봉투라벨주소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봉투라벨주소</a:t>
                      </a:r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CITY01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도시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REGN01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관할거점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POSTCD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우편번호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NATNKY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국가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전화번호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SMS</a:t>
                      </a:r>
                      <a:r>
                        <a:rPr lang="ko-KR" altLang="en-US" sz="1000" dirty="0" smtClean="0"/>
                        <a:t>수신번호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전화번호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FAXTL1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팩스번호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FAXTL2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영업소레벨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TAXCD1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색상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TAXCD2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영업소구분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VATREG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사업자등록번호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2173"/>
              </p:ext>
            </p:extLst>
          </p:nvPr>
        </p:nvGraphicFramePr>
        <p:xfrm>
          <a:off x="4572000" y="188640"/>
          <a:ext cx="4464496" cy="585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224136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POBOX1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P.O.Box1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POBPC1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POBox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EMAIL1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E-MAIL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EMAIL2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E-MAIL 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CTTN01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대표이름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CTTT01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영업담당자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CTTT02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접속자</a:t>
                      </a:r>
                      <a:r>
                        <a:rPr lang="ko-KR" altLang="en-US" sz="1000" dirty="0" smtClean="0"/>
                        <a:t> 핸드폰</a:t>
                      </a:r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CTTM01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E-MAIL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SALN01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담당자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SALT01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담당자명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SALT02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담당자 휴대폰 번호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SALM01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 담당자 휴대폰 번호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EXPTNK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판매처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OWNRKY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CUSTMR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거래처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PTNG01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권역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PTNG02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운송유형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PTNG03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운임계산여부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PTNG04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영업지역 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PTNG05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ERP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운송결재방식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PTNL01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산업유형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4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191132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    B.SECTSR AS SECTSR,</a:t>
                      </a:r>
                    </a:p>
                    <a:p>
                      <a:r>
                        <a:rPr lang="en-US" altLang="ko-KR" sz="1000" dirty="0" smtClean="0"/>
                        <a:t>	       B.PAIDSR AS PAIDSR,</a:t>
                      </a:r>
                    </a:p>
                    <a:p>
                      <a:r>
                        <a:rPr lang="en-US" altLang="ko-KR" sz="1000" dirty="0" smtClean="0"/>
                        <a:t>	       B.TRNUSR AS TRNUSR,</a:t>
                      </a:r>
                    </a:p>
                    <a:p>
                      <a:r>
                        <a:rPr lang="en-US" altLang="ko-KR" sz="1000" dirty="0" smtClean="0"/>
                        <a:t>	       B.STRUTY AS STRUTY,</a:t>
                      </a:r>
                    </a:p>
                    <a:p>
                      <a:r>
                        <a:rPr lang="en-US" altLang="ko-KR" sz="1000" dirty="0" smtClean="0"/>
                        <a:t>	       B.SMEAKY AS SMEAKY,</a:t>
                      </a:r>
                    </a:p>
                    <a:p>
                      <a:r>
                        <a:rPr lang="en-US" altLang="ko-KR" sz="1000" dirty="0" smtClean="0"/>
                        <a:t>	       B.SUOMKY AS SUOMKY,</a:t>
                      </a:r>
                    </a:p>
                    <a:p>
                      <a:r>
                        <a:rPr lang="en-US" altLang="ko-KR" sz="1000" dirty="0" smtClean="0"/>
                        <a:t>	       B.QTSPUM AS QTSPUM,</a:t>
                      </a:r>
                    </a:p>
                    <a:p>
                      <a:r>
                        <a:rPr lang="en-US" altLang="ko-KR" sz="1000" dirty="0" smtClean="0"/>
                        <a:t>	       B.SDUOKY AS SDUOKY,</a:t>
                      </a:r>
                    </a:p>
                    <a:p>
                      <a:r>
                        <a:rPr lang="en-US" altLang="ko-KR" sz="1000" dirty="0" smtClean="0"/>
                        <a:t>	       B.QTSDUM AS QTSDUM,</a:t>
                      </a:r>
                    </a:p>
                    <a:p>
                      <a:r>
                        <a:rPr lang="en-US" altLang="ko-KR" sz="1000" dirty="0" smtClean="0"/>
                        <a:t>	       B.LOCATG AS LOCATG,</a:t>
                      </a:r>
                    </a:p>
                    <a:p>
                      <a:r>
                        <a:rPr lang="en-US" altLang="ko-KR" sz="1000" dirty="0" smtClean="0"/>
                        <a:t>	       B.SECTTG AS SECTTG,</a:t>
                      </a:r>
                    </a:p>
                    <a:p>
                      <a:r>
                        <a:rPr lang="en-US" altLang="ko-KR" sz="1000" dirty="0" smtClean="0"/>
                        <a:t>	       B.PAIDTG AS PAIDTG,</a:t>
                      </a:r>
                    </a:p>
                    <a:p>
                      <a:r>
                        <a:rPr lang="en-US" altLang="ko-KR" sz="1000" dirty="0" smtClean="0"/>
                        <a:t>	       B.TRNUTG AS TRNUTG,</a:t>
                      </a:r>
                    </a:p>
                    <a:p>
                      <a:r>
                        <a:rPr lang="en-US" altLang="ko-KR" sz="1000" dirty="0" smtClean="0"/>
                        <a:t>	       B.TTRUTY AS TTRUTY,</a:t>
                      </a:r>
                    </a:p>
                    <a:p>
                      <a:r>
                        <a:rPr lang="en-US" altLang="ko-KR" sz="1000" dirty="0" smtClean="0"/>
                        <a:t>	       B.TMEAKY AS TMEAKY,</a:t>
                      </a:r>
                    </a:p>
                    <a:p>
                      <a:r>
                        <a:rPr lang="en-US" altLang="ko-KR" sz="1000" dirty="0" smtClean="0"/>
                        <a:t>	       B.TUOMKY AS TUOMKY,</a:t>
                      </a:r>
                    </a:p>
                    <a:p>
                      <a:r>
                        <a:rPr lang="en-US" altLang="ko-KR" sz="1000" dirty="0" smtClean="0"/>
                        <a:t>	       B.QTTPUM AS QTTPUM,</a:t>
                      </a:r>
                    </a:p>
                    <a:p>
                      <a:r>
                        <a:rPr lang="en-US" altLang="ko-KR" sz="1000" dirty="0" smtClean="0"/>
                        <a:t>	       B.TDUOKY AS TDUOKY,</a:t>
                      </a:r>
                    </a:p>
                    <a:p>
                      <a:r>
                        <a:rPr lang="en-US" altLang="ko-KR" sz="1000" dirty="0" smtClean="0"/>
                        <a:t>	       B.QTTDUM AS QTTDUM,</a:t>
                      </a:r>
                    </a:p>
                    <a:p>
                      <a:r>
                        <a:rPr lang="en-US" altLang="ko-KR" sz="1000" dirty="0" smtClean="0"/>
                        <a:t>	       (CASE</a:t>
                      </a:r>
                    </a:p>
                    <a:p>
                      <a:r>
                        <a:rPr lang="en-US" altLang="ko-KR" sz="1000" dirty="0" smtClean="0"/>
                        <a:t>	          WHEN D.LOCAAC IS NULL AND B.ACTCDT = '00000000' THEN B.LOCATG</a:t>
                      </a:r>
                    </a:p>
                    <a:p>
                      <a:r>
                        <a:rPr lang="en-US" altLang="ko-KR" sz="1000" dirty="0" smtClean="0"/>
                        <a:t>	          WHEN D.LOCAAC IS NULL THEN B.LOCAAC</a:t>
                      </a:r>
                    </a:p>
                    <a:p>
                      <a:r>
                        <a:rPr lang="en-US" altLang="ko-KR" sz="1000" dirty="0" smtClean="0"/>
                        <a:t>	          WHEN B.LOCAAC = D.LOCAAC  THEN D.LOCAAC</a:t>
                      </a:r>
                    </a:p>
                    <a:p>
                      <a:r>
                        <a:rPr lang="en-US" altLang="ko-KR" sz="1000" dirty="0" smtClean="0"/>
                        <a:t>	          ELSE D.LOCAAC END) AS LOCAAC,</a:t>
                      </a:r>
                    </a:p>
                    <a:p>
                      <a:r>
                        <a:rPr lang="en-US" altLang="ko-KR" sz="1000" dirty="0" smtClean="0"/>
                        <a:t>	       (CASE</a:t>
                      </a:r>
                    </a:p>
                    <a:p>
                      <a:r>
                        <a:rPr lang="en-US" altLang="ko-KR" sz="1000" dirty="0" smtClean="0"/>
                        <a:t>	          WHEN D.SECTAC IS NULL AND B.ACTCDT = '00000000' THEN B.SECTTG</a:t>
                      </a:r>
                    </a:p>
                    <a:p>
                      <a:r>
                        <a:rPr lang="en-US" altLang="ko-KR" sz="1000" dirty="0" smtClean="0"/>
                        <a:t>	          WHEN D.SECTAC IS NULL THEN B.SECTAC</a:t>
                      </a:r>
                    </a:p>
                    <a:p>
                      <a:r>
                        <a:rPr lang="en-US" altLang="ko-KR" sz="1000" dirty="0" smtClean="0"/>
                        <a:t>	          WHEN B.SECTAC = D.SECTAC THEN D.SECTAC</a:t>
                      </a:r>
                    </a:p>
                    <a:p>
                      <a:r>
                        <a:rPr lang="en-US" altLang="ko-KR" sz="1000" dirty="0" smtClean="0"/>
                        <a:t>	          ELSE D.SECTAC END) AS SECTAC,</a:t>
                      </a:r>
                    </a:p>
                    <a:p>
                      <a:r>
                        <a:rPr lang="en-US" altLang="ko-KR" sz="1000" dirty="0" smtClean="0"/>
                        <a:t>	       (CASE</a:t>
                      </a:r>
                    </a:p>
                    <a:p>
                      <a:r>
                        <a:rPr lang="en-US" altLang="ko-KR" sz="1000" dirty="0" smtClean="0"/>
                        <a:t>	          WHEN D.PAIDAC IS NULL AND B.ACTCDT = '00000000' THEN B.PAIDTG</a:t>
                      </a:r>
                    </a:p>
                    <a:p>
                      <a:r>
                        <a:rPr lang="en-US" altLang="ko-KR" sz="1000" dirty="0" smtClean="0"/>
                        <a:t>	          WHEN D.PAIDAC IS NULL THEN B.PAIDAC</a:t>
                      </a:r>
                    </a:p>
                    <a:p>
                      <a:r>
                        <a:rPr lang="en-US" altLang="ko-KR" sz="1000" dirty="0" smtClean="0"/>
                        <a:t>	          WHEN B.PAIDAC = D.PAIDAC THEN D.PAIDAC</a:t>
                      </a:r>
                    </a:p>
                    <a:p>
                      <a:r>
                        <a:rPr lang="en-US" altLang="ko-KR" sz="1000" dirty="0" smtClean="0"/>
                        <a:t>	          ELSE D.PAIDAC END) AS PAIDAC,</a:t>
                      </a:r>
                    </a:p>
                    <a:p>
                      <a:r>
                        <a:rPr lang="en-US" altLang="ko-KR" sz="1000" dirty="0" smtClean="0"/>
                        <a:t>	       (CASE</a:t>
                      </a:r>
                    </a:p>
                    <a:p>
                      <a:r>
                        <a:rPr lang="en-US" altLang="ko-KR" sz="1000" dirty="0" smtClean="0"/>
                        <a:t>	          WHEN D.TRNUAC IS NULL AND B.ACTCDT = '00000000' THEN B.TRNUTG</a:t>
                      </a:r>
                    </a:p>
                    <a:p>
                      <a:r>
                        <a:rPr lang="en-US" altLang="ko-KR" sz="1000" dirty="0" smtClean="0"/>
                        <a:t>	          WHEN D.TRNUAC IS NULL THEN B.TRNUAC</a:t>
                      </a:r>
                    </a:p>
                    <a:p>
                      <a:r>
                        <a:rPr lang="en-US" altLang="ko-KR" sz="1000" dirty="0" smtClean="0"/>
                        <a:t>	          WHEN B.TRNUAC = D.TRNUAC THEN D.TRNUAC</a:t>
                      </a:r>
                    </a:p>
                    <a:p>
                      <a:r>
                        <a:rPr lang="en-US" altLang="ko-KR" sz="1000" dirty="0" smtClean="0"/>
                        <a:t>	          ELSE D.TRNUAC END) AS TRNUAC,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149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492170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    (CASE</a:t>
                      </a:r>
                    </a:p>
                    <a:p>
                      <a:r>
                        <a:rPr lang="en-US" altLang="ko-KR" sz="1000" dirty="0" smtClean="0"/>
                        <a:t>	          WHEN D.ATRUTY IS NULL AND B.ACTCDT = '00000000' THEN B.TTRUTY</a:t>
                      </a:r>
                    </a:p>
                    <a:p>
                      <a:r>
                        <a:rPr lang="en-US" altLang="ko-KR" sz="1000" dirty="0" smtClean="0"/>
                        <a:t>	          WHEN D.ATRUTY IS NULL THEN B.ATRUTY</a:t>
                      </a:r>
                    </a:p>
                    <a:p>
                      <a:r>
                        <a:rPr lang="en-US" altLang="ko-KR" sz="1000" dirty="0" smtClean="0"/>
                        <a:t>	          WHEN B.ATRUTY = D.ATRUTY THEN D.ATRUTY</a:t>
                      </a:r>
                    </a:p>
                    <a:p>
                      <a:r>
                        <a:rPr lang="en-US" altLang="ko-KR" sz="1000" dirty="0" smtClean="0"/>
                        <a:t>	          ELSE D.ATRUTY END) AS ATRUTY,</a:t>
                      </a:r>
                    </a:p>
                    <a:p>
                      <a:r>
                        <a:rPr lang="en-US" altLang="ko-KR" sz="1000" dirty="0" smtClean="0"/>
                        <a:t>	       DECODE(B.ACTCDT, '00000000', B.TMEAKY, B.AMEAKY) AS AMEAKY,</a:t>
                      </a:r>
                    </a:p>
                    <a:p>
                      <a:r>
                        <a:rPr lang="en-US" altLang="ko-KR" sz="1000" dirty="0" smtClean="0"/>
                        <a:t>	       DECODE(B.ACTCDT, '00000000', DECODE(B.TASKTY, 'PT', B.SUOMKY, B.TUOMKY), B.AUOMKY)</a:t>
                      </a:r>
                    </a:p>
                    <a:p>
                      <a:r>
                        <a:rPr lang="en-US" altLang="ko-KR" sz="1000" dirty="0" smtClean="0"/>
                        <a:t>                                AS AUOMKY,</a:t>
                      </a:r>
                    </a:p>
                    <a:p>
                      <a:r>
                        <a:rPr lang="en-US" altLang="ko-KR" sz="1000" dirty="0" smtClean="0"/>
                        <a:t>	       DECODE(B.ACTCDT, '00000000', B.QTTPUM, B.QTAPUM) AS QTAPUM,</a:t>
                      </a:r>
                    </a:p>
                    <a:p>
                      <a:r>
                        <a:rPr lang="en-US" altLang="ko-KR" sz="1000" dirty="0" smtClean="0"/>
                        <a:t>	       DECODE(B.ACTCDT, '00000000', B.TDUOKY, B.ADUOKY) AS ADUOKY,</a:t>
                      </a:r>
                    </a:p>
                    <a:p>
                      <a:r>
                        <a:rPr lang="en-US" altLang="ko-KR" sz="1000" dirty="0" smtClean="0"/>
                        <a:t>	       DECODE(B.ACTCDT, '00000000', B.QTTDUM, B.QTADUM) AS QTADUM,</a:t>
                      </a:r>
                    </a:p>
                    <a:p>
                      <a:r>
                        <a:rPr lang="en-US" altLang="ko-KR" sz="1000" dirty="0" smtClean="0"/>
                        <a:t>	       B.REFDKY AS REFDKY,</a:t>
                      </a:r>
                    </a:p>
                    <a:p>
                      <a:r>
                        <a:rPr lang="en-US" altLang="ko-KR" sz="1000" dirty="0" smtClean="0"/>
                        <a:t>	       B.REFDIT AS REFDIT,</a:t>
                      </a:r>
                    </a:p>
                    <a:p>
                      <a:r>
                        <a:rPr lang="en-US" altLang="ko-KR" sz="1000" dirty="0" smtClean="0"/>
                        <a:t>	       B.REFCAT AS REFCAT,</a:t>
                      </a:r>
                    </a:p>
                    <a:p>
                      <a:r>
                        <a:rPr lang="en-US" altLang="ko-KR" sz="1000" dirty="0" smtClean="0"/>
                        <a:t>	       B.REFDAT AS REFDAT,</a:t>
                      </a:r>
                    </a:p>
                    <a:p>
                      <a:r>
                        <a:rPr lang="en-US" altLang="ko-KR" sz="1000" dirty="0" smtClean="0"/>
                        <a:t>	       B.PURCKY AS PURCKY,</a:t>
                      </a:r>
                    </a:p>
                    <a:p>
                      <a:r>
                        <a:rPr lang="en-US" altLang="ko-KR" sz="1000" dirty="0" smtClean="0"/>
                        <a:t>	       B.PURCIT AS PURCIT,</a:t>
                      </a:r>
                    </a:p>
                    <a:p>
                      <a:r>
                        <a:rPr lang="en-US" altLang="ko-KR" sz="1000" dirty="0" smtClean="0"/>
                        <a:t>	       B.ASNDKY AS ASNDKY,</a:t>
                      </a:r>
                    </a:p>
                    <a:p>
                      <a:r>
                        <a:rPr lang="en-US" altLang="ko-KR" sz="1000" dirty="0" smtClean="0"/>
                        <a:t>	       B.ASNDIT AS ASNDIT,</a:t>
                      </a:r>
                    </a:p>
                    <a:p>
                      <a:r>
                        <a:rPr lang="en-US" altLang="ko-KR" sz="1000" dirty="0" smtClean="0"/>
                        <a:t>	       B.RECVKY AS RECVKY,</a:t>
                      </a:r>
                    </a:p>
                    <a:p>
                      <a:r>
                        <a:rPr lang="en-US" altLang="ko-KR" sz="1000" dirty="0" smtClean="0"/>
                        <a:t>	       B.RECVIT AS RECVIT,</a:t>
                      </a:r>
                    </a:p>
                    <a:p>
                      <a:r>
                        <a:rPr lang="en-US" altLang="ko-KR" sz="1000" dirty="0" smtClean="0"/>
                        <a:t>	       B.SHPOKY AS SHPOKY,</a:t>
                      </a:r>
                    </a:p>
                    <a:p>
                      <a:r>
                        <a:rPr lang="en-US" altLang="ko-KR" sz="1000" dirty="0" smtClean="0"/>
                        <a:t>	       B.SHPOIT AS SHPOIT,</a:t>
                      </a:r>
                    </a:p>
                    <a:p>
                      <a:r>
                        <a:rPr lang="en-US" altLang="ko-KR" sz="1000" dirty="0" smtClean="0"/>
                        <a:t>	       B.GRPOKY AS GRPOKY,</a:t>
                      </a:r>
                    </a:p>
                    <a:p>
                      <a:r>
                        <a:rPr lang="en-US" altLang="ko-KR" sz="1000" dirty="0" smtClean="0"/>
                        <a:t>	       B.GRPOIT AS GRPOIT,</a:t>
                      </a:r>
                    </a:p>
                    <a:p>
                      <a:r>
                        <a:rPr lang="en-US" altLang="ko-KR" sz="1000" dirty="0" smtClean="0"/>
                        <a:t>	       B.SADJKY AS SADJKY,</a:t>
                      </a:r>
                    </a:p>
                    <a:p>
                      <a:r>
                        <a:rPr lang="en-US" altLang="ko-KR" sz="1000" dirty="0" smtClean="0"/>
                        <a:t>	       B.SADJIT AS SADJIT,</a:t>
                      </a:r>
                    </a:p>
                    <a:p>
                      <a:r>
                        <a:rPr lang="en-US" altLang="ko-KR" sz="1000" dirty="0" smtClean="0"/>
                        <a:t>	       B.SDIFKY AS SDIFKY,</a:t>
                      </a:r>
                    </a:p>
                    <a:p>
                      <a:r>
                        <a:rPr lang="en-US" altLang="ko-KR" sz="1000" dirty="0" smtClean="0"/>
                        <a:t>	       B.SDIFIT AS SDIFIT,</a:t>
                      </a:r>
                    </a:p>
                    <a:p>
                      <a:r>
                        <a:rPr lang="en-US" altLang="ko-KR" sz="1000" dirty="0" smtClean="0"/>
                        <a:t>	       B.PHYIKY AS PHYIKY,</a:t>
                      </a:r>
                    </a:p>
                    <a:p>
                      <a:r>
                        <a:rPr lang="en-US" altLang="ko-KR" sz="1000" dirty="0" smtClean="0"/>
                        <a:t>	       B.PHYIIT AS PHYIIT,</a:t>
                      </a:r>
                    </a:p>
                    <a:p>
                      <a:r>
                        <a:rPr lang="en-US" altLang="ko-KR" sz="1000" dirty="0" smtClean="0"/>
                        <a:t>	       B.DROPID AS DROPID,</a:t>
                      </a:r>
                    </a:p>
                    <a:p>
                      <a:r>
                        <a:rPr lang="en-US" altLang="ko-KR" sz="1000" dirty="0" smtClean="0"/>
                        <a:t>	       B.DESC01 AS DESC01,</a:t>
                      </a:r>
                    </a:p>
                    <a:p>
                      <a:r>
                        <a:rPr lang="en-US" altLang="ko-KR" sz="1000" dirty="0" smtClean="0"/>
                        <a:t>	       B.DESC02 AS DESC02,</a:t>
                      </a:r>
                    </a:p>
                    <a:p>
                      <a:r>
                        <a:rPr lang="en-US" altLang="ko-KR" sz="1000" dirty="0" smtClean="0"/>
                        <a:t>	       B.ASKU01 AS ASKU01,</a:t>
                      </a:r>
                    </a:p>
                    <a:p>
                      <a:r>
                        <a:rPr lang="en-US" altLang="ko-KR" sz="1000" dirty="0" smtClean="0"/>
                        <a:t>	       B.ASKU02 AS ASKU02,</a:t>
                      </a:r>
                    </a:p>
                    <a:p>
                      <a:r>
                        <a:rPr lang="en-US" altLang="ko-KR" sz="1000" dirty="0" smtClean="0"/>
                        <a:t>	       B.ASKU03 AS ASKU03,</a:t>
                      </a:r>
                    </a:p>
                    <a:p>
                      <a:r>
                        <a:rPr lang="en-US" altLang="ko-KR" sz="1000" dirty="0" smtClean="0"/>
                        <a:t>	       B.ASKU04 AS ASKU04,</a:t>
                      </a:r>
                    </a:p>
                    <a:p>
                      <a:r>
                        <a:rPr lang="en-US" altLang="ko-KR" sz="1000" dirty="0" smtClean="0"/>
                        <a:t>	       B.ASKU05 AS ASKU05,</a:t>
                      </a:r>
                    </a:p>
                    <a:p>
                      <a:r>
                        <a:rPr lang="en-US" altLang="ko-KR" sz="1000" dirty="0" smtClean="0"/>
                        <a:t>	       B.EANCOD AS EANCOD,</a:t>
                      </a:r>
                    </a:p>
                    <a:p>
                      <a:r>
                        <a:rPr lang="en-US" altLang="ko-KR" sz="1000" dirty="0" smtClean="0"/>
                        <a:t>	       B.GTINCD AS GTINCD,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449676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    B.SKUG01 AS SKUG01,</a:t>
                      </a:r>
                    </a:p>
                    <a:p>
                      <a:r>
                        <a:rPr lang="en-US" altLang="ko-KR" sz="1000" dirty="0" smtClean="0"/>
                        <a:t>	       B.SKUG02 AS SKUG02,</a:t>
                      </a:r>
                    </a:p>
                    <a:p>
                      <a:r>
                        <a:rPr lang="en-US" altLang="ko-KR" sz="1000" dirty="0" smtClean="0"/>
                        <a:t>	       B.SKUG03 AS SKUG03,</a:t>
                      </a:r>
                    </a:p>
                    <a:p>
                      <a:r>
                        <a:rPr lang="en-US" altLang="ko-KR" sz="1000" dirty="0" smtClean="0"/>
                        <a:t>	       B.SKUG04 AS SKUG04,</a:t>
                      </a:r>
                    </a:p>
                    <a:p>
                      <a:r>
                        <a:rPr lang="en-US" altLang="ko-KR" sz="1000" dirty="0" smtClean="0"/>
                        <a:t>	       B.SKUG05 AS SKUG05,</a:t>
                      </a:r>
                    </a:p>
                    <a:p>
                      <a:r>
                        <a:rPr lang="en-US" altLang="ko-KR" sz="1000" dirty="0" smtClean="0"/>
                        <a:t>	       B.GRSWGT AS GRSWGT,</a:t>
                      </a:r>
                    </a:p>
                    <a:p>
                      <a:r>
                        <a:rPr lang="en-US" altLang="ko-KR" sz="1000" dirty="0" smtClean="0"/>
                        <a:t>	       B.NETWGT AS NETWGT,</a:t>
                      </a:r>
                    </a:p>
                    <a:p>
                      <a:r>
                        <a:rPr lang="en-US" altLang="ko-KR" sz="1000" dirty="0" smtClean="0"/>
                        <a:t>	       B.WGTUNT AS WGTUNT,</a:t>
                      </a:r>
                    </a:p>
                    <a:p>
                      <a:r>
                        <a:rPr lang="en-US" altLang="ko-KR" sz="1000" dirty="0" smtClean="0"/>
                        <a:t>	       B.LENGTH AS LENGTH,</a:t>
                      </a:r>
                    </a:p>
                    <a:p>
                      <a:r>
                        <a:rPr lang="en-US" altLang="ko-KR" sz="1000" dirty="0" smtClean="0"/>
                        <a:t>	       B.WIDTHW AS WIDTHW,</a:t>
                      </a:r>
                    </a:p>
                    <a:p>
                      <a:r>
                        <a:rPr lang="en-US" altLang="ko-KR" sz="1000" dirty="0" smtClean="0"/>
                        <a:t>	       B.HEIGHT AS HEIGHT,</a:t>
                      </a:r>
                    </a:p>
                    <a:p>
                      <a:r>
                        <a:rPr lang="en-US" altLang="ko-KR" sz="1000" dirty="0" smtClean="0"/>
                        <a:t>	       B.CUBICM AS CUBICM,</a:t>
                      </a:r>
                    </a:p>
                    <a:p>
                      <a:r>
                        <a:rPr lang="en-US" altLang="ko-KR" sz="1000" dirty="0" smtClean="0"/>
                        <a:t>	       B.CAPACT AS CAPACT,</a:t>
                      </a:r>
                    </a:p>
                    <a:p>
                      <a:r>
                        <a:rPr lang="en-US" altLang="ko-KR" sz="1000" dirty="0" smtClean="0"/>
                        <a:t>	       B.WORKID AS WORKID,</a:t>
                      </a:r>
                    </a:p>
                    <a:p>
                      <a:r>
                        <a:rPr lang="en-US" altLang="ko-KR" sz="1000" dirty="0" smtClean="0"/>
                        <a:t>	       B.WORKNM AS WORKNM,</a:t>
                      </a:r>
                    </a:p>
                    <a:p>
                      <a:r>
                        <a:rPr lang="en-US" altLang="ko-KR" sz="1000" dirty="0" smtClean="0"/>
                        <a:t>	       B.HHTTID AS HHTTID,</a:t>
                      </a:r>
                    </a:p>
                    <a:p>
                      <a:r>
                        <a:rPr lang="en-US" altLang="ko-KR" sz="1000" dirty="0" smtClean="0"/>
                        <a:t>	       B.AREAKY AS AREAKY,</a:t>
                      </a:r>
                    </a:p>
                    <a:p>
                      <a:r>
                        <a:rPr lang="en-US" altLang="ko-KR" sz="1000" dirty="0" smtClean="0"/>
                        <a:t>	       B.LOTA01 AS LOTA01,</a:t>
                      </a:r>
                    </a:p>
                    <a:p>
                      <a:r>
                        <a:rPr lang="en-US" altLang="ko-KR" sz="1000" dirty="0" smtClean="0"/>
                        <a:t>	       B.LOTA02 AS LOTA02,</a:t>
                      </a:r>
                    </a:p>
                    <a:p>
                      <a:r>
                        <a:rPr lang="en-US" altLang="ko-KR" sz="1000" dirty="0" smtClean="0"/>
                        <a:t>	       B.LOTA03 AS LOTA03,</a:t>
                      </a:r>
                    </a:p>
                    <a:p>
                      <a:r>
                        <a:rPr lang="en-US" altLang="ko-KR" sz="1000" dirty="0" smtClean="0"/>
                        <a:t>	       B.LOTA04 AS LOTA04,</a:t>
                      </a:r>
                    </a:p>
                    <a:p>
                      <a:r>
                        <a:rPr lang="en-US" altLang="ko-KR" sz="1000" dirty="0" smtClean="0"/>
                        <a:t>	       B.LOTA05 AS LOTA05,</a:t>
                      </a:r>
                    </a:p>
                    <a:p>
                      <a:r>
                        <a:rPr lang="en-US" altLang="ko-KR" sz="1000" dirty="0" smtClean="0"/>
                        <a:t>	       B.LOTA06 AS LOTA06,</a:t>
                      </a:r>
                    </a:p>
                    <a:p>
                      <a:r>
                        <a:rPr lang="en-US" altLang="ko-KR" sz="1000" dirty="0" smtClean="0"/>
                        <a:t>	       B.LOTA07 AS LOTA07,</a:t>
                      </a:r>
                    </a:p>
                    <a:p>
                      <a:r>
                        <a:rPr lang="en-US" altLang="ko-KR" sz="1000" dirty="0" smtClean="0"/>
                        <a:t>	       B.LOTA08 AS LOTA08,</a:t>
                      </a:r>
                    </a:p>
                    <a:p>
                      <a:r>
                        <a:rPr lang="en-US" altLang="ko-KR" sz="1000" dirty="0" smtClean="0"/>
                        <a:t>	       B.LOTA09 AS LOTA09,</a:t>
                      </a:r>
                    </a:p>
                    <a:p>
                      <a:r>
                        <a:rPr lang="en-US" altLang="ko-KR" sz="1000" dirty="0" smtClean="0"/>
                        <a:t>	       B.LOTA10 AS LOTA10,</a:t>
                      </a:r>
                    </a:p>
                    <a:p>
                      <a:r>
                        <a:rPr lang="en-US" altLang="ko-KR" sz="1000" dirty="0" smtClean="0"/>
                        <a:t>	       B.LOTA11 AS LOTA11,</a:t>
                      </a:r>
                    </a:p>
                    <a:p>
                      <a:r>
                        <a:rPr lang="en-US" altLang="ko-KR" sz="1000" dirty="0" smtClean="0"/>
                        <a:t>	       B.LOTA12 AS LOTA12,</a:t>
                      </a:r>
                    </a:p>
                    <a:p>
                      <a:r>
                        <a:rPr lang="en-US" altLang="ko-KR" sz="1000" dirty="0" smtClean="0"/>
                        <a:t>	       B.LOTA13 AS LOTA13,</a:t>
                      </a:r>
                    </a:p>
                    <a:p>
                      <a:r>
                        <a:rPr lang="en-US" altLang="ko-KR" sz="1000" dirty="0" smtClean="0"/>
                        <a:t>	       B.LOTA14 AS LOTA14,</a:t>
                      </a:r>
                    </a:p>
                    <a:p>
                      <a:r>
                        <a:rPr lang="en-US" altLang="ko-KR" sz="1000" dirty="0" smtClean="0"/>
                        <a:t>	       B.LOTA15 AS LOTA15,</a:t>
                      </a:r>
                    </a:p>
                    <a:p>
                      <a:r>
                        <a:rPr lang="en-US" altLang="ko-KR" sz="1000" dirty="0" smtClean="0"/>
                        <a:t>	       B.LOTA16 AS LOTA16,</a:t>
                      </a:r>
                    </a:p>
                    <a:p>
                      <a:r>
                        <a:rPr lang="en-US" altLang="ko-KR" sz="1000" dirty="0" smtClean="0"/>
                        <a:t>	       B.LOTA17 AS LOTA17,</a:t>
                      </a:r>
                    </a:p>
                    <a:p>
                      <a:r>
                        <a:rPr lang="en-US" altLang="ko-KR" sz="1000" dirty="0" smtClean="0"/>
                        <a:t>	       B.LOTA18 AS LOTA18,</a:t>
                      </a:r>
                    </a:p>
                    <a:p>
                      <a:r>
                        <a:rPr lang="en-US" altLang="ko-KR" sz="1000" dirty="0" smtClean="0"/>
                        <a:t>	       B.LOTA19 AS LOTA19,</a:t>
                      </a:r>
                    </a:p>
                    <a:p>
                      <a:r>
                        <a:rPr lang="en-US" altLang="ko-KR" sz="1000" dirty="0" smtClean="0"/>
                        <a:t>	       B.LOTA20 AS LOTA20,</a:t>
                      </a:r>
                    </a:p>
                    <a:p>
                      <a:r>
                        <a:rPr lang="en-US" altLang="ko-KR" sz="1000" dirty="0" smtClean="0"/>
                        <a:t>	       B.AWMSNO AS AWMSNO,</a:t>
                      </a:r>
                    </a:p>
                    <a:p>
                      <a:r>
                        <a:rPr lang="en-US" altLang="ko-KR" sz="1000" dirty="0" smtClean="0"/>
                        <a:t>	       B.AWMSTS AS AWMSTS,</a:t>
                      </a:r>
                    </a:p>
                    <a:p>
                      <a:r>
                        <a:rPr lang="en-US" altLang="ko-KR" sz="1000" dirty="0" smtClean="0"/>
                        <a:t>	       B.SMANDT AS SMANDT,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735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47500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    B.SEBELN AS SEBELN,</a:t>
                      </a:r>
                    </a:p>
                    <a:p>
                      <a:r>
                        <a:rPr lang="en-US" altLang="ko-KR" sz="1000" dirty="0" smtClean="0"/>
                        <a:t>	       B.SEBELP AS SEBELP,</a:t>
                      </a:r>
                    </a:p>
                    <a:p>
                      <a:r>
                        <a:rPr lang="en-US" altLang="ko-KR" sz="1000" dirty="0" smtClean="0"/>
                        <a:t>	       B.SZMBLNO AS SZMBLNO,</a:t>
                      </a:r>
                    </a:p>
                    <a:p>
                      <a:r>
                        <a:rPr lang="en-US" altLang="ko-KR" sz="1000" dirty="0" smtClean="0"/>
                        <a:t>	       B.SZMIPNO AS SZMIPNO,</a:t>
                      </a:r>
                    </a:p>
                    <a:p>
                      <a:r>
                        <a:rPr lang="en-US" altLang="ko-KR" sz="1000" dirty="0" smtClean="0"/>
                        <a:t>	       B.STRAID AS STRAID,</a:t>
                      </a:r>
                    </a:p>
                    <a:p>
                      <a:r>
                        <a:rPr lang="en-US" altLang="ko-KR" sz="1000" dirty="0" smtClean="0"/>
                        <a:t>	       B.SVBELN AS SVBELN,</a:t>
                      </a:r>
                    </a:p>
                    <a:p>
                      <a:r>
                        <a:rPr lang="en-US" altLang="ko-KR" sz="1000" dirty="0" smtClean="0"/>
                        <a:t>	       B.SPOSNR AS SPOSNR,</a:t>
                      </a:r>
                    </a:p>
                    <a:p>
                      <a:r>
                        <a:rPr lang="en-US" altLang="ko-KR" sz="1000" dirty="0" smtClean="0"/>
                        <a:t>	       B.STKNUM AS STKNUM,</a:t>
                      </a:r>
                    </a:p>
                    <a:p>
                      <a:r>
                        <a:rPr lang="en-US" altLang="ko-KR" sz="1000" dirty="0" smtClean="0"/>
                        <a:t>	       B.STPNUM AS STPNUM,</a:t>
                      </a:r>
                    </a:p>
                    <a:p>
                      <a:r>
                        <a:rPr lang="en-US" altLang="ko-KR" sz="1000" dirty="0" smtClean="0"/>
                        <a:t>	       B.SWERKS AS SWERKS,</a:t>
                      </a:r>
                    </a:p>
                    <a:p>
                      <a:r>
                        <a:rPr lang="en-US" altLang="ko-KR" sz="1000" dirty="0" smtClean="0"/>
                        <a:t>	       B.SLGORT AS SLGORT,</a:t>
                      </a:r>
                    </a:p>
                    <a:p>
                      <a:r>
                        <a:rPr lang="en-US" altLang="ko-KR" sz="1000" dirty="0" smtClean="0"/>
                        <a:t>	       B.SDATBG AS SDATBG,</a:t>
                      </a:r>
                    </a:p>
                    <a:p>
                      <a:r>
                        <a:rPr lang="en-US" altLang="ko-KR" sz="1000" dirty="0" smtClean="0"/>
                        <a:t>	       B.STDLNR AS STDLNR,</a:t>
                      </a:r>
                    </a:p>
                    <a:p>
                      <a:r>
                        <a:rPr lang="en-US" altLang="ko-KR" sz="1000" dirty="0" smtClean="0"/>
                        <a:t>	       B.SSORNU AS SSORNU,</a:t>
                      </a:r>
                    </a:p>
                    <a:p>
                      <a:r>
                        <a:rPr lang="en-US" altLang="ko-KR" sz="1000" dirty="0" smtClean="0"/>
                        <a:t>	       B.SSORIT AS SSORIT,</a:t>
                      </a:r>
                    </a:p>
                    <a:p>
                      <a:r>
                        <a:rPr lang="en-US" altLang="ko-KR" sz="1000" dirty="0" smtClean="0"/>
                        <a:t>	       B.SMBLNR AS SMBLNR,</a:t>
                      </a:r>
                    </a:p>
                    <a:p>
                      <a:r>
                        <a:rPr lang="en-US" altLang="ko-KR" sz="1000" dirty="0" smtClean="0"/>
                        <a:t>	       B.SZEILE AS SZEILE,</a:t>
                      </a:r>
                    </a:p>
                    <a:p>
                      <a:r>
                        <a:rPr lang="en-US" altLang="ko-KR" sz="1000" dirty="0" smtClean="0"/>
                        <a:t>	       B.SMJAHR AS SMJAHR,</a:t>
                      </a:r>
                    </a:p>
                    <a:p>
                      <a:r>
                        <a:rPr lang="en-US" altLang="ko-KR" sz="1000" dirty="0" smtClean="0"/>
                        <a:t>	       B.SXBLNR AS SXBLNR,</a:t>
                      </a:r>
                    </a:p>
                    <a:p>
                      <a:r>
                        <a:rPr lang="en-US" altLang="ko-KR" sz="1000" dirty="0" smtClean="0"/>
                        <a:t>	       B.SAPSTS AS SAPSTS,</a:t>
                      </a:r>
                    </a:p>
                    <a:p>
                      <a:r>
                        <a:rPr lang="en-US" altLang="ko-KR" sz="1000" dirty="0" smtClean="0"/>
                        <a:t>	       B.DOORKY AS DOORKY,</a:t>
                      </a:r>
                    </a:p>
                    <a:p>
                      <a:r>
                        <a:rPr lang="en-US" altLang="ko-KR" sz="1000" dirty="0" smtClean="0"/>
                        <a:t>	       B.PTLT01 AS PTLT01,</a:t>
                      </a:r>
                    </a:p>
                    <a:p>
                      <a:r>
                        <a:rPr lang="en-US" altLang="ko-KR" sz="1000" dirty="0" smtClean="0"/>
                        <a:t>	       B.PTLT02 AS PTLT02,</a:t>
                      </a:r>
                    </a:p>
                    <a:p>
                      <a:r>
                        <a:rPr lang="en-US" altLang="ko-KR" sz="1000" dirty="0" smtClean="0"/>
                        <a:t>	       B.PTLT03 AS PTLT03,</a:t>
                      </a:r>
                    </a:p>
                    <a:p>
                      <a:r>
                        <a:rPr lang="en-US" altLang="ko-KR" sz="1000" dirty="0" smtClean="0"/>
                        <a:t>	       B.PTLT04 AS PTLT04,</a:t>
                      </a:r>
                    </a:p>
                    <a:p>
                      <a:r>
                        <a:rPr lang="en-US" altLang="ko-KR" sz="1000" dirty="0" smtClean="0"/>
                        <a:t>	       B.PTLT05 AS PTLT05,</a:t>
                      </a:r>
                    </a:p>
                    <a:p>
                      <a:r>
                        <a:rPr lang="en-US" altLang="ko-KR" sz="1000" dirty="0" smtClean="0"/>
                        <a:t>	       B.PTLT06 AS PTLT06,</a:t>
                      </a:r>
                    </a:p>
                    <a:p>
                      <a:r>
                        <a:rPr lang="en-US" altLang="ko-KR" sz="1000" dirty="0" smtClean="0"/>
                        <a:t>	       B.PTLT07 AS PTLT07,</a:t>
                      </a:r>
                    </a:p>
                    <a:p>
                      <a:r>
                        <a:rPr lang="en-US" altLang="ko-KR" sz="1000" dirty="0" smtClean="0"/>
                        <a:t>	       B.PTLT08 AS PTLT08,</a:t>
                      </a:r>
                    </a:p>
                    <a:p>
                      <a:r>
                        <a:rPr lang="en-US" altLang="ko-KR" sz="1000" dirty="0" smtClean="0"/>
                        <a:t>	       B.PTLT09 AS PTLT09,</a:t>
                      </a:r>
                    </a:p>
                    <a:p>
                      <a:r>
                        <a:rPr lang="en-US" altLang="ko-KR" sz="1000" dirty="0" smtClean="0"/>
                        <a:t>	       B.PTLT10 AS PTLT10,</a:t>
                      </a:r>
                    </a:p>
                    <a:p>
                      <a:r>
                        <a:rPr lang="en-US" altLang="ko-KR" sz="1000" dirty="0" smtClean="0"/>
                        <a:t>	       B.PTLT11 AS PTLT11,</a:t>
                      </a:r>
                    </a:p>
                    <a:p>
                      <a:r>
                        <a:rPr lang="en-US" altLang="ko-KR" sz="1000" dirty="0" smtClean="0"/>
                        <a:t>	       B.PTLT12 AS PTLT12,</a:t>
                      </a:r>
                    </a:p>
                    <a:p>
                      <a:r>
                        <a:rPr lang="en-US" altLang="ko-KR" sz="1000" dirty="0" smtClean="0"/>
                        <a:t>	       B.PTLT13 AS PTLT13,</a:t>
                      </a:r>
                    </a:p>
                    <a:p>
                      <a:r>
                        <a:rPr lang="en-US" altLang="ko-KR" sz="1000" dirty="0" smtClean="0"/>
                        <a:t>	       B.PTLT14 AS PTLT14,</a:t>
                      </a:r>
                    </a:p>
                    <a:p>
                      <a:r>
                        <a:rPr lang="en-US" altLang="ko-KR" sz="1000" dirty="0" smtClean="0"/>
                        <a:t>	       B.PTLT15 AS PTLT15,</a:t>
                      </a:r>
                    </a:p>
                    <a:p>
                      <a:r>
                        <a:rPr lang="en-US" altLang="ko-KR" sz="1000" dirty="0" smtClean="0"/>
                        <a:t>	       B.PTLT16 AS PTLT16,</a:t>
                      </a:r>
                    </a:p>
                    <a:p>
                      <a:r>
                        <a:rPr lang="en-US" altLang="ko-KR" sz="1000" dirty="0" smtClean="0"/>
                        <a:t>	       B.PTLT17 AS PTLT17,</a:t>
                      </a:r>
                    </a:p>
                    <a:p>
                      <a:r>
                        <a:rPr lang="en-US" altLang="ko-KR" sz="1000" dirty="0" smtClean="0"/>
                        <a:t>	       B.PTLT18 AS PTLT18,</a:t>
                      </a:r>
                    </a:p>
                    <a:p>
                      <a:r>
                        <a:rPr lang="en-US" altLang="ko-KR" sz="1000" dirty="0" smtClean="0"/>
                        <a:t>	       B.PTLT19 AS PTLT19,</a:t>
                      </a:r>
                    </a:p>
                    <a:p>
                      <a:r>
                        <a:rPr lang="en-US" altLang="ko-KR" sz="1000" dirty="0" smtClean="0"/>
                        <a:t>	       B.PTLT20 AS PTLT20,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46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39945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    C.AUTLOC AS AUTLOC,</a:t>
                      </a:r>
                    </a:p>
                    <a:p>
                      <a:r>
                        <a:rPr lang="en-US" altLang="ko-KR" sz="1000" dirty="0" smtClean="0"/>
                        <a:t>	       B.CREDAT AS CREDAT,</a:t>
                      </a:r>
                    </a:p>
                    <a:p>
                      <a:r>
                        <a:rPr lang="en-US" altLang="ko-KR" sz="1000" dirty="0" smtClean="0"/>
                        <a:t>	       B.CRETIM AS CRETIM,</a:t>
                      </a:r>
                    </a:p>
                    <a:p>
                      <a:r>
                        <a:rPr lang="en-US" altLang="ko-KR" sz="1000" dirty="0" smtClean="0"/>
                        <a:t>	       B.CREUSR AS CREUSR,</a:t>
                      </a:r>
                    </a:p>
                    <a:p>
                      <a:r>
                        <a:rPr lang="en-US" altLang="ko-KR" sz="1000" dirty="0" smtClean="0"/>
                        <a:t>	       (SELECT X.NMLAST FROM USRMA X WHERE X.USERID = B.CREUSR) AS CUSRNM,</a:t>
                      </a:r>
                    </a:p>
                    <a:p>
                      <a:r>
                        <a:rPr lang="en-US" altLang="ko-KR" sz="1000" dirty="0" smtClean="0"/>
                        <a:t>	       B.LMODAT AS LMODAT,</a:t>
                      </a:r>
                    </a:p>
                    <a:p>
                      <a:r>
                        <a:rPr lang="en-US" altLang="ko-KR" sz="1000" dirty="0" smtClean="0"/>
                        <a:t>	       B.LMOTIM AS LMOTIM,</a:t>
                      </a:r>
                    </a:p>
                    <a:p>
                      <a:r>
                        <a:rPr lang="en-US" altLang="ko-KR" sz="1000" dirty="0" smtClean="0"/>
                        <a:t>	       B.LMOUSR AS LMOUSR,</a:t>
                      </a:r>
                    </a:p>
                    <a:p>
                      <a:r>
                        <a:rPr lang="en-US" altLang="ko-KR" sz="1000" dirty="0" smtClean="0"/>
                        <a:t>	       (SELECT X.NMLAST FROM USRMA X WHERE X.USERID = B.LMOUSR) AS LUSRNM,</a:t>
                      </a:r>
                    </a:p>
                    <a:p>
                      <a:r>
                        <a:rPr lang="en-US" altLang="ko-KR" sz="1000" dirty="0" smtClean="0"/>
                        <a:t>	       B.INDBZL AS INDBZL,</a:t>
                      </a:r>
                    </a:p>
                    <a:p>
                      <a:r>
                        <a:rPr lang="en-US" altLang="ko-KR" sz="1000" dirty="0" smtClean="0"/>
                        <a:t>	       B.INDARC AS INDARC,</a:t>
                      </a:r>
                    </a:p>
                    <a:p>
                      <a:r>
                        <a:rPr lang="en-US" altLang="ko-KR" sz="1000" dirty="0" smtClean="0"/>
                        <a:t>	       B.UPDCHK AS UPDCHK,</a:t>
                      </a:r>
                    </a:p>
                    <a:p>
                      <a:r>
                        <a:rPr lang="en-US" altLang="ko-KR" sz="1000" dirty="0" smtClean="0"/>
                        <a:t>	       B.PASTKY AS PASTKY,</a:t>
                      </a:r>
                    </a:p>
                    <a:p>
                      <a:r>
                        <a:rPr lang="en-US" altLang="ko-KR" sz="1000" dirty="0" smtClean="0"/>
                        <a:t>	       B.ALSTKY AS ALSTKY</a:t>
                      </a:r>
                    </a:p>
                    <a:p>
                      <a:r>
                        <a:rPr lang="en-US" altLang="ko-KR" sz="1000" dirty="0" smtClean="0"/>
                        <a:t>	  FROM TASDH A,</a:t>
                      </a:r>
                    </a:p>
                    <a:p>
                      <a:r>
                        <a:rPr lang="en-US" altLang="ko-KR" sz="1000" dirty="0" smtClean="0"/>
                        <a:t>	       TASDI B,</a:t>
                      </a:r>
                    </a:p>
                    <a:p>
                      <a:r>
                        <a:rPr lang="en-US" altLang="ko-KR" sz="1000" dirty="0" smtClean="0"/>
                        <a:t>	       LOCMA C,</a:t>
                      </a:r>
                    </a:p>
                    <a:p>
                      <a:r>
                        <a:rPr lang="en-US" altLang="ko-KR" sz="1000" dirty="0" smtClean="0"/>
                        <a:t>	       (</a:t>
                      </a:r>
                    </a:p>
                    <a:p>
                      <a:r>
                        <a:rPr lang="en-US" altLang="ko-KR" sz="1000" dirty="0" smtClean="0"/>
                        <a:t>	     	SELECT '' AS ROWSEQ</a:t>
                      </a:r>
                    </a:p>
                    <a:p>
                      <a:r>
                        <a:rPr lang="en-US" altLang="ko-KR" sz="1000" dirty="0" smtClean="0"/>
                        <a:t>			, '' AS ROWCK</a:t>
                      </a:r>
                    </a:p>
                    <a:p>
                      <a:r>
                        <a:rPr lang="en-US" altLang="ko-KR" sz="1000" dirty="0" smtClean="0"/>
                        <a:t>			, '' AS TASKKY</a:t>
                      </a:r>
                    </a:p>
                    <a:p>
                      <a:r>
                        <a:rPr lang="en-US" altLang="ko-KR" sz="1000" dirty="0" smtClean="0"/>
                        <a:t>			, '' AS TASKIT</a:t>
                      </a:r>
                    </a:p>
                    <a:p>
                      <a:r>
                        <a:rPr lang="en-US" altLang="ko-KR" sz="1000" dirty="0" smtClean="0"/>
                        <a:t>			, '' AS QTCOMP</a:t>
                      </a:r>
                    </a:p>
                    <a:p>
                      <a:r>
                        <a:rPr lang="en-US" altLang="ko-KR" sz="1000" dirty="0" smtClean="0"/>
                        <a:t>			, '' AS LOCAAC</a:t>
                      </a:r>
                    </a:p>
                    <a:p>
                      <a:r>
                        <a:rPr lang="en-US" altLang="ko-KR" sz="1000" dirty="0" smtClean="0"/>
                        <a:t>			, '' AS SECTAC</a:t>
                      </a:r>
                    </a:p>
                    <a:p>
                      <a:r>
                        <a:rPr lang="en-US" altLang="ko-KR" sz="1000" dirty="0" smtClean="0"/>
                        <a:t>			, '' AS PAIDAC</a:t>
                      </a:r>
                    </a:p>
                    <a:p>
                      <a:r>
                        <a:rPr lang="en-US" altLang="ko-KR" sz="1000" dirty="0" smtClean="0"/>
                        <a:t>			, '' AS TRNUAC</a:t>
                      </a:r>
                    </a:p>
                    <a:p>
                      <a:r>
                        <a:rPr lang="en-US" altLang="ko-KR" sz="1000" dirty="0" smtClean="0"/>
                        <a:t>			, '' AS RSNCOD</a:t>
                      </a:r>
                    </a:p>
                    <a:p>
                      <a:r>
                        <a:rPr lang="en-US" altLang="ko-KR" sz="1000" dirty="0" smtClean="0"/>
                        <a:t>			, '' AS TASRSN</a:t>
                      </a:r>
                    </a:p>
                    <a:p>
                      <a:r>
                        <a:rPr lang="en-US" altLang="ko-KR" sz="1000" dirty="0" smtClean="0"/>
                        <a:t>			, '' AS ATRUTY</a:t>
                      </a:r>
                    </a:p>
                    <a:p>
                      <a:r>
                        <a:rPr lang="en-US" altLang="ko-KR" sz="1000" dirty="0" smtClean="0"/>
                        <a:t>		FROM DUAL</a:t>
                      </a:r>
                    </a:p>
                    <a:p>
                      <a:r>
                        <a:rPr lang="en-US" altLang="ko-KR" sz="1000" dirty="0" smtClean="0"/>
                        <a:t>		   ) D</a:t>
                      </a:r>
                    </a:p>
                    <a:p>
                      <a:r>
                        <a:rPr lang="en-US" altLang="ko-KR" sz="1000" dirty="0" smtClean="0"/>
                        <a:t>	 WHERE A.TASKKY = B.TASKKY</a:t>
                      </a:r>
                    </a:p>
                    <a:p>
                      <a:r>
                        <a:rPr lang="en-US" altLang="ko-KR" sz="1000" dirty="0" smtClean="0"/>
                        <a:t>	   AND A.WAREKY = C.WAREKY</a:t>
                      </a:r>
                    </a:p>
                    <a:p>
                      <a:r>
                        <a:rPr lang="en-US" altLang="ko-KR" sz="1000" dirty="0" smtClean="0"/>
                        <a:t>	   AND B.LOCASR = C.LOCAKY</a:t>
                      </a:r>
                    </a:p>
                    <a:p>
                      <a:r>
                        <a:rPr lang="en-US" altLang="ko-KR" sz="1000" dirty="0" smtClean="0"/>
                        <a:t>	   AND B.TASKKY = D.TASKKY(+)</a:t>
                      </a:r>
                    </a:p>
                    <a:p>
                      <a:r>
                        <a:rPr lang="en-US" altLang="ko-KR" sz="1000" dirty="0" smtClean="0"/>
                        <a:t>	   AND B.TASKIT = D.TASKIT(+)</a:t>
                      </a:r>
                    </a:p>
                    <a:p>
                      <a:r>
                        <a:rPr lang="en-US" altLang="ko-KR" sz="1000" dirty="0" smtClean="0"/>
                        <a:t>	   AND A.TASKKY = #TASKKY#</a:t>
                      </a:r>
                    </a:p>
                    <a:p>
                      <a:r>
                        <a:rPr lang="en-US" altLang="ko-KR" sz="1000" dirty="0" smtClean="0"/>
                        <a:t>	ORDER BY B.TASKKY, B.TASKIT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860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작업지시번호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작업오더아이템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QTSAVLB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 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STATIT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TASRSN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상세사유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QTTAOR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QTCOMP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완료수량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ACTCDT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실제완료날짜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ACTCTI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실제완료시간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TKFLKY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TKFLKY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작업흐름 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STEPNO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단계 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LSTTFL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최종 스텝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섹션 </a:t>
                      </a:r>
                      <a:r>
                        <a:rPr lang="en-US" altLang="ko-KR" sz="1100" dirty="0" smtClean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PAIDSR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BOM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SDUOKY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기본단위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QTSDUM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기본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DOCTM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지번</a:t>
                      </a:r>
                      <a:endParaRPr lang="en-US" altLang="ko-K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섹션</a:t>
                      </a:r>
                      <a:r>
                        <a:rPr lang="en-US" altLang="ko-KR" sz="1100" dirty="0" smtClean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PAIDTG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BOM</a:t>
                      </a:r>
                      <a:r>
                        <a:rPr lang="ko-KR" altLang="en-US" sz="1100" dirty="0" smtClean="0"/>
                        <a:t>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P/T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TTRUTY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TMEAKY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QTTPUM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TDUOKY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기본단위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QTTDUM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기본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843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실섹션</a:t>
                      </a:r>
                      <a:r>
                        <a:rPr lang="en-US" altLang="ko-KR" sz="1100" dirty="0" smtClean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PAIDAC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BOM </a:t>
                      </a:r>
                      <a:r>
                        <a:rPr lang="ko-KR" altLang="en-US" sz="1100" dirty="0" smtClean="0"/>
                        <a:t>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</a:t>
                      </a:r>
                      <a:r>
                        <a:rPr lang="en-US" altLang="ko-KR" sz="1100" dirty="0" smtClean="0"/>
                        <a:t>P/T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ATRUTY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AMEAKY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QTAPUM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ADUOKY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실기본간위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실기본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PURCKY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구매오더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PURCIT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구매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 </a:t>
                      </a:r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RECVKY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RECVIT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SHPOIT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GRPOKY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그룹오더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GRPOIT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그룹오더아이템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SDIFKY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Diff.No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SDIFIT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Diff.It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DROPID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Drop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위탁여부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755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WGTUNT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중량단위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LENGTH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길이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WIDTHW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HEIGHT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높이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CUBICM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CBM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PASTKY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적치전략키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ALSTKY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할당전략키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HHTTID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PDA_ID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</a:t>
                      </a:r>
                      <a:r>
                        <a:rPr lang="en-US" altLang="ko-KR" sz="1100" baseline="0" dirty="0" smtClean="0"/>
                        <a:t> S/N</a:t>
                      </a:r>
                      <a:r>
                        <a:rPr lang="ko-KR" altLang="en-US" sz="1100" baseline="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벤더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문서번호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재고상태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판매유형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44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36076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368152"/>
                <a:gridCol w="79208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SEQ(ERP)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자동창고 </a:t>
                      </a:r>
                      <a:r>
                        <a:rPr lang="en-US" altLang="ko-KR" sz="1100" dirty="0" smtClean="0"/>
                        <a:t>I/F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SMANDT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Client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 P/O</a:t>
                      </a:r>
                      <a:r>
                        <a:rPr lang="en-US" altLang="ko-KR" sz="1100" baseline="0" dirty="0" smtClean="0"/>
                        <a:t>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SZMBLNO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</a:t>
                      </a:r>
                      <a:r>
                        <a:rPr lang="en-US" altLang="ko-KR" sz="1100" baseline="0" dirty="0" smtClean="0"/>
                        <a:t>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SZMIPNO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 Item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STRAID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SCM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SVBELN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ECMS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주문번호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SPOSNR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ECMS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주문</a:t>
                      </a:r>
                      <a:r>
                        <a:rPr lang="en-US" altLang="ko-KR" sz="1100" baseline="0" dirty="0" smtClean="0"/>
                        <a:t>Item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총괄계획번호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STPNUM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예약 </a:t>
                      </a:r>
                      <a:r>
                        <a:rPr lang="en-US" altLang="ko-KR" sz="1100" dirty="0" smtClean="0"/>
                        <a:t>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SWERKS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출발지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SLGORT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영업 부문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SDATBG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출하계획일시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STDLNR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SSORNU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0648"/>
          <a:ext cx="4320480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584176"/>
                <a:gridCol w="57606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 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SZEILE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SMJAHR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M/D </a:t>
                      </a:r>
                      <a:r>
                        <a:rPr lang="ko-KR" altLang="en-US" sz="1100" dirty="0" smtClean="0"/>
                        <a:t>년도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SXBLNR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인터페이스번호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MVT.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DOORKY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17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539978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id="TASDH_INSERT"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INSERT INTO TASDH(TASKKY, WAREKY, TASOTY, DOCDAT, DOCCAT, DRELIN, STATDO, QTTAOR, QTCOMP,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TSPKEY, DOORKY, WARETG, PTNRKY, PTNRTY, PTNRNM, USRID1, UNAME1, DEPTID1,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DNAME1, USRID2, UNAME2, DEPTID2, DNAME2, USRID3, UNAME3, DEPTID3, DNAME3,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USRID4, UNAME4, DEPTID4, DNAME4, DOCTXT, CREDAT, CRETIM, CREUSR, LMODAT,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LMOTIM, LMOUSR, INDBZL, INDARC, UPDCHK, KEEPTS)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VALUES(#TASKKY#, #WAREKY#, #TASOTY#, NVL(REPLACE(#DOCDAT#,'-',''), </a:t>
                      </a:r>
                    </a:p>
                    <a:p>
                      <a:r>
                        <a:rPr lang="en-US" altLang="ko-KR" sz="1000" dirty="0" smtClean="0"/>
                        <a:t>	   TO_CHAR(SYSDATE, 'YYYYMMDD')), NVL(#DOCCAT#, '300'), NVL(#DRELIN#, ' '), NVL(#STATDO#,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TO_NUMBER(NVL(TRIM(#QTTAOR#), 0)), TO_NUMBER(NVL(TRIM(#QTCOMP#), 0)),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NVL(#TSPKEY#, ' '), NVL(#DOORKY#, ' '), NVL(#WARETG#, ' '), NVL(#PTNRKY#, ' '), NVL(#PTNRTY#,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NVL(#PTNRNM#, ' '), NVL(#USRID1#, ' '), NVL(#UNAME1#, ' '), NVL(#DEPTID1#, ' '),</a:t>
                      </a:r>
                    </a:p>
                    <a:p>
                      <a:r>
                        <a:rPr lang="en-US" altLang="ko-KR" sz="1000" dirty="0" smtClean="0"/>
                        <a:t> 	   NVL(#DNAME1#, ' '), NVL(#USRID2#, ' '), NVL(#UNAME2#, ' '), NVL(#DEPTID2#, ' '),</a:t>
                      </a:r>
                    </a:p>
                    <a:p>
                      <a:r>
                        <a:rPr lang="en-US" altLang="ko-KR" sz="1000" baseline="0" dirty="0" smtClean="0"/>
                        <a:t>                       </a:t>
                      </a:r>
                      <a:r>
                        <a:rPr lang="en-US" altLang="ko-KR" sz="1000" dirty="0" smtClean="0"/>
                        <a:t> NVL(#DNAME2#, ' '), NVL(#USRID3#, ' '), NVL(#UNAME3#, ' '), NVL(#DEPTID3#,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NVL(#DNAME3#, ' '), NVL(#USRID4#, ' '), NVL(#UNAME4#, ' '), NVL(#DEPTID4#,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NVL(#DNAME4#, ' '), NVL(#DOCTXT#, ' '), TO_CHAR(SYSDATE, 'YYYYMMDD'),</a:t>
                      </a:r>
                    </a:p>
                    <a:p>
                      <a:r>
                        <a:rPr lang="en-US" altLang="ko-KR" sz="1000" dirty="0" smtClean="0"/>
                        <a:t>	   TO_CHAR(SYSDATE, 'HH24MISS'), #SES_USER_ID#, TO_CHAR(SYSDATE, 'YYYYMMDD'),</a:t>
                      </a:r>
                    </a:p>
                    <a:p>
                      <a:r>
                        <a:rPr lang="en-US" altLang="ko-KR" sz="1000" dirty="0" smtClean="0"/>
                        <a:t>	   TO_CHAR(SYSDATE, 'HH24MISS'), #SES_USER_ID#, NVL(#INDBZL#, ' '), NVL(#INDARC#,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TO_NUMBER(NVL(TRIM(#UPDCHK#), 0)), NVL(#KEEPTS#, ' '))</a:t>
                      </a:r>
                    </a:p>
                    <a:p>
                      <a:r>
                        <a:rPr lang="en-US" altLang="ko-KR" sz="1000" dirty="0" smtClean="0"/>
                        <a:t>&lt;/insert&gt;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5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07510"/>
              </p:ext>
            </p:extLst>
          </p:nvPr>
        </p:nvGraphicFramePr>
        <p:xfrm>
          <a:off x="107504" y="188640"/>
          <a:ext cx="8928992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PTNL02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사업유형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PTNL03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고객분류명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PTNL04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봉투라벨전번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PTNL05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총부코드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PROCHA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할당제약 변경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생성시간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BZPTN 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9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67695"/>
              </p:ext>
            </p:extLst>
          </p:nvPr>
        </p:nvGraphicFramePr>
        <p:xfrm>
          <a:off x="107504" y="141116"/>
          <a:ext cx="8928000" cy="235802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TASDIEND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id="TASDIEND_INSERT"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TASDI(TASKKY, TASKIT, TASKTY, RSNCOD, STATIT, QTTAOR, QTCOMP, OWNRKY,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SKUKEY, LOTNUM, ACTCDT, ACTCTI, QTYUOM, TKFLKY, STEPNO, LSTTFL,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LOCASR, SECTSR, PAIDSR, TRNUSR, STRUTY, SMEAKY, SUOMKY, QTSPUM,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SDUOKY, QTSDUM, LOCATG, SECTTG, PAIDTG, TRNUTG, TTRUTY, TMEAKY,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TUOMKY, QTTPUM, TDUOKY, QTTDUM, LOCAAC, SECTAC, PAIDAC, TRNUAC,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ATRUTY, AMEAKY, AUOMKY, QTAPUM, ADUOKY, QTADUM, REFDKY, REFDIT, 		      REFCAT, REFDAT, PURCKY, PURCIT, ASNDKY, ASNDIT, RECVKY, RECVIT,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SHPOKY, SHPOIT, GRPOKY, GRPOIT, SADJKY, SADJIT, SDIFKY, SDIFIT, PHYIKY,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PHYIIT, DROPID, DESC01, DESC02, ASKU01, ASKU02, ASKU03, ASKU04, ASKU05,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EANCOD, GTINCD, SKUG01, SKUG02, SKUG03, SKUG04, SKUG05, GRSWGT,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NETWGT, WGTUNT, LENGTH, WIDTHW, HEIGHT, CUBICM, CAPACT, WORKID,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WORKNM, HHTTID, AREAKY, LOTA01, LOTA02, LOTA03, LOTA04, LOTA05,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LOTA06, LOTA07, LOTA08, LOTA09, LOTA10, LOTA11, LOTA12, LOTA13, LOTA14,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LOTA15, LOTA16, LOTA17, LOTA18, LOTA19, LOTA20, AWMSNO, AWMSTS,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SMANDT, SEBELN, SEBELP, SZMBLNO, SZMIPNO, STRAID, SVBELN, SPOSNR,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STKNUM, STPNUM, SWERKS, SLGORT, SDATBG, STDLNR, SSORNU, SSORIT,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SMBLNR, SZEILE, SMJAHR, SXBLNR, SAPSTS, DOORKY, PTLT01, PTLT02, PTLT03,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PTLT04, PTLT05, PTLT06, PTLT07, PTLT08, PTLT09, PTLT10, PTLT11, PTLT12,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PTLT13, PTLT14, PTLT15, PTLT16, PTLT17, PTLT18, PTLT19, PTLT20, PASTKY,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ALSTKY, SBKTXT, TASRSN, CREDAT, CRETIM, CREUSR, LMODAT, LMOTIM,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LMOUSR, INDBZL, INDARC, UPDCHK)</a:t>
                      </a:r>
                    </a:p>
                    <a:p>
                      <a:r>
                        <a:rPr lang="en-US" altLang="ko-KR" sz="1000" dirty="0" smtClean="0"/>
                        <a:t>	VALUES (NVL(#TASKKY#, ' '), NVL(#TASKIT#, ' '), NVL(#TASKTY#, ' '), NVL(#RSNCOD#,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NVL(#STATIT#, ' '), TO_NUMBER(NVL(TRIM(#QTTAOR#), 0)),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TO_NUMBER(NVL(TRIM(#QTCOMP#), 0)), NVL(#OWNRKY#, ' '), NVL(#SKUKEY#,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NVL(#LOTNUM#, ' '), TO_CHAR(SYSDATE, 'YYYYMMDD'), TO_CHAR(SYSDATE, 'HH24MISS'),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TO_NUMBER(NVL(TRIM(#QTYUOM#), 0)), NVL(#TKFLKY#, ' '), NVL(#STEPNO#,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NVL(#LSTTFL#, ' '), NVL(#LOCASR#, ' '), NVL(#SECTSR#, ' '), NVL(#PAIDSR#,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NVL(#TRNUSR#, ' '), NVL(#STRUTY#, ' '), NVL(#SMEAKY#, ' '), NVL(#SUOMKY#,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TO_NUMBER(NVL(TRIM(#QTSPUM#), 0)), NVL(#SDUOKY#,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TO_NUMBER(NVL(TRIM(#QTSDUM#), 0)), NVL(#LOCATG#, ' '), NVL(#SECTTG#,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NVL(#PAIDTG#, ' '), NVL(#TRNUTG#, ' '), NVL(#TTRUTY#, ' '), NVL(#TMEAKY#,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NVL(#TUOMKY#, ' '), TO_NUMBER(NVL(TRIM(#QTTPUM#), 0)), NVL(#TDUOKY#,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TO_NUMBER(NVL(TRIM(#QTTDUM#), 0)), NVL(#LOCAAC#, ' '), NVL(#SECTAC#,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NVL(#PAIDAC#, ' '), NVL(#TRNUAC#, ' '), NVL(#ATRUTY#, ' '), NVL(#AMEAKY#,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NVL(#AUOMKY#, ' '), TO_NUMBER(NVL(TRIM(#QTAPUM#), 0)), NVL(#ADUOKY#,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TO_NUMBER(NVL(TRIM(#QTADUM#), 0)), NVL(#REFDKY#, ' '), NVL(#REFDIT#, ' '),</a:t>
                      </a:r>
                    </a:p>
                    <a:p>
                      <a:r>
                        <a:rPr lang="en-US" altLang="ko-KR" sz="1000" dirty="0" smtClean="0"/>
                        <a:t>	            NVL(#REFCAT#, ' '), NVL(#REFDAT#, ' '), NVL(#PURCKY#, ' '), NVL(#PURCIT#,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NVL(#ASNDKY#, ' '), NVL(#ASNDIT#, ' '), NVL(#RECVKY#, ' '), NVL(#RECVIT#,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NVL(#SHPOKY#, ' '), NVL(#SHPOIT#, ' '), NVL(#GRPOKY#, ' '), NVL(#GRPOIT#, ' '),</a:t>
                      </a:r>
                    </a:p>
                    <a:p>
                      <a:r>
                        <a:rPr lang="en-US" altLang="ko-KR" sz="1000" dirty="0" smtClean="0"/>
                        <a:t>				NVL(#SADJKY#, ' '),</a:t>
                      </a:r>
                    </a:p>
                    <a:p>
                      <a:r>
                        <a:rPr lang="en-US" altLang="ko-KR" sz="1000" dirty="0" smtClean="0"/>
                        <a:t>				NVL(#SADJIT#, ' '),</a:t>
                      </a:r>
                    </a:p>
                    <a:p>
                      <a:r>
                        <a:rPr lang="en-US" altLang="ko-KR" sz="1000" dirty="0" smtClean="0"/>
                        <a:t>				NVL(#SDIFKY#, ' '),</a:t>
                      </a:r>
                    </a:p>
                    <a:p>
                      <a:r>
                        <a:rPr lang="en-US" altLang="ko-KR" sz="1000" dirty="0" smtClean="0"/>
                        <a:t>				NVL(#SDIFIT#, ' '),</a:t>
                      </a:r>
                    </a:p>
                    <a:p>
                      <a:r>
                        <a:rPr lang="en-US" altLang="ko-KR" sz="1000" dirty="0" smtClean="0"/>
                        <a:t>				NVL(#PHYIKY#, ' '),</a:t>
                      </a:r>
                    </a:p>
                    <a:p>
                      <a:r>
                        <a:rPr lang="en-US" altLang="ko-KR" sz="1000" dirty="0" smtClean="0"/>
                        <a:t>				NVL(#PHYIIT#, ' '),</a:t>
                      </a:r>
                    </a:p>
                    <a:p>
                      <a:r>
                        <a:rPr lang="en-US" altLang="ko-KR" sz="1000" dirty="0" smtClean="0"/>
                        <a:t>				NVL(#DROPID#, ' '),</a:t>
                      </a:r>
                    </a:p>
                    <a:p>
                      <a:r>
                        <a:rPr lang="en-US" altLang="ko-KR" sz="1000" dirty="0" smtClean="0"/>
                        <a:t>				NVL(#DESC01#, ' '),</a:t>
                      </a:r>
                    </a:p>
                    <a:p>
                      <a:r>
                        <a:rPr lang="en-US" altLang="ko-KR" sz="1000" dirty="0" smtClean="0"/>
                        <a:t>				NVL(#DESC02#, ' '),</a:t>
                      </a:r>
                    </a:p>
                    <a:p>
                      <a:r>
                        <a:rPr lang="en-US" altLang="ko-KR" sz="1000" dirty="0" smtClean="0"/>
                        <a:t>				NVL(#ASKU01#, ' '),</a:t>
                      </a:r>
                    </a:p>
                    <a:p>
                      <a:r>
                        <a:rPr lang="en-US" altLang="ko-KR" sz="1000" dirty="0" smtClean="0"/>
                        <a:t>				NVL(#ASKU02#, ' '),</a:t>
                      </a:r>
                    </a:p>
                    <a:p>
                      <a:r>
                        <a:rPr lang="en-US" altLang="ko-KR" sz="1000" dirty="0" smtClean="0"/>
                        <a:t>				NVL(#ASKU03#, ' '),</a:t>
                      </a:r>
                    </a:p>
                    <a:p>
                      <a:r>
                        <a:rPr lang="en-US" altLang="ko-KR" sz="1000" dirty="0" smtClean="0"/>
                        <a:t>				NVL(#ASKU04#, ' '),</a:t>
                      </a:r>
                    </a:p>
                    <a:p>
                      <a:r>
                        <a:rPr lang="en-US" altLang="ko-KR" sz="1000" dirty="0" smtClean="0"/>
                        <a:t>				NVL(#ASKU05#, ' '),</a:t>
                      </a:r>
                    </a:p>
                    <a:p>
                      <a:r>
                        <a:rPr lang="en-US" altLang="ko-KR" sz="1000" dirty="0" smtClean="0"/>
                        <a:t>				NVL(#EANCOD#, ' '),</a:t>
                      </a:r>
                    </a:p>
                    <a:p>
                      <a:r>
                        <a:rPr lang="en-US" altLang="ko-KR" sz="1000" dirty="0" smtClean="0"/>
                        <a:t>				NVL(#GTINCD#, ' '),</a:t>
                      </a:r>
                    </a:p>
                    <a:p>
                      <a:r>
                        <a:rPr lang="en-US" altLang="ko-KR" sz="1000" dirty="0" smtClean="0"/>
                        <a:t>				NVL(#SKUG01#, ' '),</a:t>
                      </a:r>
                    </a:p>
                    <a:p>
                      <a:r>
                        <a:rPr lang="en-US" altLang="ko-KR" sz="1000" dirty="0" smtClean="0"/>
                        <a:t>				NVL(#SKUG02#, ' '),</a:t>
                      </a:r>
                    </a:p>
                    <a:p>
                      <a:r>
                        <a:rPr lang="en-US" altLang="ko-KR" sz="1000" dirty="0" smtClean="0"/>
                        <a:t>				NVL(#SKUG03#, ' '),</a:t>
                      </a:r>
                    </a:p>
                    <a:p>
                      <a:r>
                        <a:rPr lang="en-US" altLang="ko-KR" sz="1000" dirty="0" smtClean="0"/>
                        <a:t>				NVL(#SKUG04#, ' '),</a:t>
                      </a:r>
                    </a:p>
                    <a:p>
                      <a:r>
                        <a:rPr lang="en-US" altLang="ko-KR" sz="1000" dirty="0" smtClean="0"/>
                        <a:t>				NVL(#SKUG05#, ' '),</a:t>
                      </a:r>
                    </a:p>
                    <a:p>
                      <a:r>
                        <a:rPr lang="en-US" altLang="ko-KR" sz="1000" dirty="0" smtClean="0"/>
                        <a:t>				TO_NUMBER(NVL(TRIM(#GRSWGT#), 0)),</a:t>
                      </a:r>
                    </a:p>
                    <a:p>
                      <a:r>
                        <a:rPr lang="en-US" altLang="ko-KR" sz="1000" dirty="0" smtClean="0"/>
                        <a:t>				TO_NUMBER(NVL(TRIM(#NETWGT#), 0)),</a:t>
                      </a:r>
                    </a:p>
                    <a:p>
                      <a:r>
                        <a:rPr lang="en-US" altLang="ko-KR" sz="1000" dirty="0" smtClean="0"/>
                        <a:t>				NVL(#WGTUNT#, ' '),</a:t>
                      </a:r>
                    </a:p>
                    <a:p>
                      <a:r>
                        <a:rPr lang="en-US" altLang="ko-KR" sz="1000" dirty="0" smtClean="0"/>
                        <a:t>				TO_NUMBER(NVL(TRIM(#LENGTH#), 0)),</a:t>
                      </a:r>
                    </a:p>
                    <a:p>
                      <a:r>
                        <a:rPr lang="en-US" altLang="ko-KR" sz="1000" dirty="0" smtClean="0"/>
                        <a:t>				TO_NUMBER(NVL(TRIM(#WIDTHW#), 0)),</a:t>
                      </a:r>
                    </a:p>
                    <a:p>
                      <a:r>
                        <a:rPr lang="en-US" altLang="ko-KR" sz="1000" dirty="0" smtClean="0"/>
                        <a:t>				TO_NUMBER(NVL(TRIM(#HEIGHT#), 0)),</a:t>
                      </a:r>
                    </a:p>
                    <a:p>
                      <a:r>
                        <a:rPr lang="en-US" altLang="ko-KR" sz="1000" dirty="0" smtClean="0"/>
                        <a:t>				TO_NUMBER(NVL(TRIM(#CUBICM#), 0)),</a:t>
                      </a:r>
                    </a:p>
                    <a:p>
                      <a:r>
                        <a:rPr lang="en-US" altLang="ko-KR" sz="1000" dirty="0" smtClean="0"/>
                        <a:t>				TO_NUMBER(NVL(TRIM(#CAPACT#), 0)),</a:t>
                      </a:r>
                    </a:p>
                    <a:p>
                      <a:r>
                        <a:rPr lang="en-US" altLang="ko-KR" sz="1000" dirty="0" smtClean="0"/>
                        <a:t>				NVL(#WORKID#, ' '),</a:t>
                      </a:r>
                    </a:p>
                    <a:p>
                      <a:r>
                        <a:rPr lang="en-US" altLang="ko-KR" sz="1000" dirty="0" smtClean="0"/>
                        <a:t>				NVL(#WORKNM#, ' '),</a:t>
                      </a:r>
                    </a:p>
                    <a:p>
                      <a:r>
                        <a:rPr lang="en-US" altLang="ko-KR" sz="1000" dirty="0" smtClean="0"/>
                        <a:t>				NVL(#HHTTID#, ' '),</a:t>
                      </a:r>
                    </a:p>
                    <a:p>
                      <a:r>
                        <a:rPr lang="en-US" altLang="ko-KR" sz="1000" dirty="0" smtClean="0"/>
                        <a:t>				NVL(#AREAKY#, ' '),</a:t>
                      </a:r>
                    </a:p>
                    <a:p>
                      <a:r>
                        <a:rPr lang="en-US" altLang="ko-KR" sz="1000" dirty="0" smtClean="0"/>
                        <a:t>				NVL(#LOTA01#, ' '),</a:t>
                      </a:r>
                    </a:p>
                    <a:p>
                      <a:r>
                        <a:rPr lang="en-US" altLang="ko-KR" sz="1000" dirty="0" smtClean="0"/>
                        <a:t>				NVL(#LOTA02#, ' '),</a:t>
                      </a:r>
                    </a:p>
                    <a:p>
                      <a:r>
                        <a:rPr lang="en-US" altLang="ko-KR" sz="1000" dirty="0" smtClean="0"/>
                        <a:t>				NVL(#LOTA03#, ' '),</a:t>
                      </a:r>
                    </a:p>
                    <a:p>
                      <a:r>
                        <a:rPr lang="en-US" altLang="ko-KR" sz="1000" dirty="0" smtClean="0"/>
                        <a:t>				NVL(#LOTA04#, ' '),</a:t>
                      </a:r>
                    </a:p>
                    <a:p>
                      <a:r>
                        <a:rPr lang="en-US" altLang="ko-KR" sz="1000" dirty="0" smtClean="0"/>
                        <a:t>				NVL(#LOTA05#, ' '),</a:t>
                      </a:r>
                    </a:p>
                    <a:p>
                      <a:r>
                        <a:rPr lang="en-US" altLang="ko-KR" sz="1000" dirty="0" smtClean="0"/>
                        <a:t>				NVL(#LOTA06#, ' '),</a:t>
                      </a:r>
                    </a:p>
                    <a:p>
                      <a:r>
                        <a:rPr lang="en-US" altLang="ko-KR" sz="1000" dirty="0" smtClean="0"/>
                        <a:t>				NVL(#LOTA07#, ' '),</a:t>
                      </a:r>
                    </a:p>
                    <a:p>
                      <a:r>
                        <a:rPr lang="en-US" altLang="ko-KR" sz="1000" dirty="0" smtClean="0"/>
                        <a:t>				NVL(#LOTA08#, ' '),</a:t>
                      </a:r>
                    </a:p>
                    <a:p>
                      <a:r>
                        <a:rPr lang="en-US" altLang="ko-KR" sz="1000" dirty="0" smtClean="0"/>
                        <a:t>				NVL(#LOTA09#, ' '),</a:t>
                      </a:r>
                    </a:p>
                    <a:p>
                      <a:r>
                        <a:rPr lang="en-US" altLang="ko-KR" sz="1000" dirty="0" smtClean="0"/>
                        <a:t>				NVL(#LOTA10#, ' '),</a:t>
                      </a:r>
                    </a:p>
                    <a:p>
                      <a:r>
                        <a:rPr lang="en-US" altLang="ko-KR" sz="1000" dirty="0" smtClean="0"/>
                        <a:t>				NVL(#LOTA11#, ' '),</a:t>
                      </a:r>
                    </a:p>
                    <a:p>
                      <a:r>
                        <a:rPr lang="en-US" altLang="ko-KR" sz="1000" dirty="0" smtClean="0"/>
                        <a:t>				NVL(#LOTA12#, ' '),</a:t>
                      </a:r>
                    </a:p>
                    <a:p>
                      <a:r>
                        <a:rPr lang="en-US" altLang="ko-KR" sz="1000" dirty="0" smtClean="0"/>
                        <a:t>				NVL(#LOTA13#, ' '),</a:t>
                      </a:r>
                    </a:p>
                    <a:p>
                      <a:r>
                        <a:rPr lang="en-US" altLang="ko-KR" sz="1000" dirty="0" smtClean="0"/>
                        <a:t>				NVL(#LOTA14#, ' '),</a:t>
                      </a:r>
                    </a:p>
                    <a:p>
                      <a:r>
                        <a:rPr lang="en-US" altLang="ko-KR" sz="1000" dirty="0" smtClean="0"/>
                        <a:t>				NVL(#LOTA15#, ' '),</a:t>
                      </a:r>
                    </a:p>
                    <a:p>
                      <a:r>
                        <a:rPr lang="en-US" altLang="ko-KR" sz="1000" dirty="0" smtClean="0"/>
                        <a:t>				TO_NUMBER(NVL(TRIM(#LOTA16#), 0)),</a:t>
                      </a:r>
                    </a:p>
                    <a:p>
                      <a:r>
                        <a:rPr lang="en-US" altLang="ko-KR" sz="1000" dirty="0" smtClean="0"/>
                        <a:t>				TO_NUMBER(NVL(TRIM(#LOTA17#), 0)),</a:t>
                      </a:r>
                    </a:p>
                    <a:p>
                      <a:r>
                        <a:rPr lang="en-US" altLang="ko-KR" sz="1000" dirty="0" smtClean="0"/>
                        <a:t>				TO_NUMBER(NVL(TRIM(#LOTA18#), 0)),</a:t>
                      </a:r>
                    </a:p>
                    <a:p>
                      <a:r>
                        <a:rPr lang="en-US" altLang="ko-KR" sz="1000" dirty="0" smtClean="0"/>
                        <a:t>				TO_NUMBER(NVL(TRIM(#LOTA19#), 0)),</a:t>
                      </a:r>
                    </a:p>
                    <a:p>
                      <a:r>
                        <a:rPr lang="en-US" altLang="ko-KR" sz="1000" dirty="0" smtClean="0"/>
                        <a:t>				TO_NUMBER(NVL(TRIM(#LOTA20#), 0)),</a:t>
                      </a:r>
                    </a:p>
                    <a:p>
                      <a:r>
                        <a:rPr lang="en-US" altLang="ko-KR" sz="1000" dirty="0" smtClean="0"/>
                        <a:t>				NVL(#AWMSNO#, ' '),</a:t>
                      </a:r>
                    </a:p>
                    <a:p>
                      <a:r>
                        <a:rPr lang="en-US" altLang="ko-KR" sz="1000" dirty="0" smtClean="0"/>
                        <a:t>				NVL(#AWMSTS#, ' '),</a:t>
                      </a:r>
                    </a:p>
                    <a:p>
                      <a:r>
                        <a:rPr lang="en-US" altLang="ko-KR" sz="1000" dirty="0" smtClean="0"/>
                        <a:t>				NVL(#SMANDT#, ' '),</a:t>
                      </a:r>
                    </a:p>
                    <a:p>
                      <a:r>
                        <a:rPr lang="en-US" altLang="ko-KR" sz="1000" dirty="0" smtClean="0"/>
                        <a:t>				NVL(#SEBELN#, ' '),</a:t>
                      </a:r>
                    </a:p>
                    <a:p>
                      <a:r>
                        <a:rPr lang="en-US" altLang="ko-KR" sz="1000" dirty="0" smtClean="0"/>
                        <a:t>				NVL(#SEBELP#, ' '),</a:t>
                      </a:r>
                    </a:p>
                    <a:p>
                      <a:r>
                        <a:rPr lang="en-US" altLang="ko-KR" sz="1000" dirty="0" smtClean="0"/>
                        <a:t>				NVL(#SZMBLNO#, ' '),</a:t>
                      </a:r>
                    </a:p>
                    <a:p>
                      <a:r>
                        <a:rPr lang="en-US" altLang="ko-KR" sz="1000" dirty="0" smtClean="0"/>
                        <a:t>				NVL(#SZMIPNO#, ' '),</a:t>
                      </a:r>
                    </a:p>
                    <a:p>
                      <a:r>
                        <a:rPr lang="en-US" altLang="ko-KR" sz="1000" dirty="0" smtClean="0"/>
                        <a:t>				NVL(#STRAID#, ' '),</a:t>
                      </a:r>
                    </a:p>
                    <a:p>
                      <a:r>
                        <a:rPr lang="en-US" altLang="ko-KR" sz="1000" dirty="0" smtClean="0"/>
                        <a:t>				NVL(#SVBELN#, ' '),</a:t>
                      </a:r>
                    </a:p>
                    <a:p>
                      <a:r>
                        <a:rPr lang="en-US" altLang="ko-KR" sz="1000" dirty="0" smtClean="0"/>
                        <a:t>				NVL(#SPOSNR#, ' '),</a:t>
                      </a:r>
                    </a:p>
                    <a:p>
                      <a:r>
                        <a:rPr lang="en-US" altLang="ko-KR" sz="1000" dirty="0" smtClean="0"/>
                        <a:t>				NVL(#STKNUM#, ' '),</a:t>
                      </a:r>
                    </a:p>
                    <a:p>
                      <a:r>
                        <a:rPr lang="en-US" altLang="ko-KR" sz="1000" dirty="0" smtClean="0"/>
                        <a:t>				NVL(#STPNUM#, ' '),</a:t>
                      </a:r>
                    </a:p>
                    <a:p>
                      <a:r>
                        <a:rPr lang="en-US" altLang="ko-KR" sz="1000" dirty="0" smtClean="0"/>
                        <a:t>				NVL(#SWERKS#, ' '),</a:t>
                      </a:r>
                    </a:p>
                    <a:p>
                      <a:r>
                        <a:rPr lang="en-US" altLang="ko-KR" sz="1000" dirty="0" smtClean="0"/>
                        <a:t>				NVL(#SLGORT#, ' '),</a:t>
                      </a:r>
                    </a:p>
                    <a:p>
                      <a:r>
                        <a:rPr lang="en-US" altLang="ko-KR" sz="1000" dirty="0" smtClean="0"/>
                        <a:t>				NVL(#SDATBG#, ' '),</a:t>
                      </a:r>
                    </a:p>
                    <a:p>
                      <a:r>
                        <a:rPr lang="en-US" altLang="ko-KR" sz="1000" dirty="0" smtClean="0"/>
                        <a:t>				NVL(#STDLNR#, ' '),</a:t>
                      </a:r>
                    </a:p>
                    <a:p>
                      <a:r>
                        <a:rPr lang="en-US" altLang="ko-KR" sz="1000" dirty="0" smtClean="0"/>
                        <a:t>				NVL(#SSORNU#, ' '),</a:t>
                      </a:r>
                    </a:p>
                    <a:p>
                      <a:r>
                        <a:rPr lang="en-US" altLang="ko-KR" sz="1000" dirty="0" smtClean="0"/>
                        <a:t>				NVL(#SSORIT#, ' '),</a:t>
                      </a:r>
                    </a:p>
                    <a:p>
                      <a:r>
                        <a:rPr lang="en-US" altLang="ko-KR" sz="1000" dirty="0" smtClean="0"/>
                        <a:t>				NVL(#SMBLNR#, ' '),</a:t>
                      </a:r>
                    </a:p>
                    <a:p>
                      <a:r>
                        <a:rPr lang="en-US" altLang="ko-KR" sz="1000" dirty="0" smtClean="0"/>
                        <a:t>				NVL(#SZEILE#, ' '),</a:t>
                      </a:r>
                    </a:p>
                    <a:p>
                      <a:r>
                        <a:rPr lang="en-US" altLang="ko-KR" sz="1000" dirty="0" smtClean="0"/>
                        <a:t>				NVL(#SMJAHR#, ' '),</a:t>
                      </a:r>
                    </a:p>
                    <a:p>
                      <a:r>
                        <a:rPr lang="en-US" altLang="ko-KR" sz="1000" dirty="0" smtClean="0"/>
                        <a:t>				NVL(#SXBLNR#, ' '),</a:t>
                      </a:r>
                    </a:p>
                    <a:p>
                      <a:r>
                        <a:rPr lang="en-US" altLang="ko-KR" sz="1000" dirty="0" smtClean="0"/>
                        <a:t>				NVL(#SAPSTS#, ' '),</a:t>
                      </a:r>
                    </a:p>
                    <a:p>
                      <a:r>
                        <a:rPr lang="en-US" altLang="ko-KR" sz="1000" dirty="0" smtClean="0"/>
                        <a:t>				NVL(#DOORKY#, ' '),</a:t>
                      </a:r>
                    </a:p>
                    <a:p>
                      <a:r>
                        <a:rPr lang="en-US" altLang="ko-KR" sz="1000" dirty="0" smtClean="0"/>
                        <a:t>				NVL(#PTLT01#, ' '),</a:t>
                      </a:r>
                    </a:p>
                    <a:p>
                      <a:r>
                        <a:rPr lang="en-US" altLang="ko-KR" sz="1000" dirty="0" smtClean="0"/>
                        <a:t>				NVL(#PTLT02#, ' '),</a:t>
                      </a:r>
                    </a:p>
                    <a:p>
                      <a:r>
                        <a:rPr lang="en-US" altLang="ko-KR" sz="1000" dirty="0" smtClean="0"/>
                        <a:t>				NVL(#PTLT03#, ' '),</a:t>
                      </a:r>
                    </a:p>
                    <a:p>
                      <a:r>
                        <a:rPr lang="en-US" altLang="ko-KR" sz="1000" dirty="0" smtClean="0"/>
                        <a:t>				NVL(#PTLT04#, ' '),</a:t>
                      </a:r>
                    </a:p>
                    <a:p>
                      <a:r>
                        <a:rPr lang="en-US" altLang="ko-KR" sz="1000" dirty="0" smtClean="0"/>
                        <a:t>				NVL(#PTLT05#, ' '),</a:t>
                      </a:r>
                    </a:p>
                    <a:p>
                      <a:r>
                        <a:rPr lang="en-US" altLang="ko-KR" sz="1000" dirty="0" smtClean="0"/>
                        <a:t>				NVL(#PTLT06#, ' '),</a:t>
                      </a:r>
                    </a:p>
                    <a:p>
                      <a:r>
                        <a:rPr lang="en-US" altLang="ko-KR" sz="1000" dirty="0" smtClean="0"/>
                        <a:t>				NVL(#PTLT07#, ' '),</a:t>
                      </a:r>
                    </a:p>
                    <a:p>
                      <a:r>
                        <a:rPr lang="en-US" altLang="ko-KR" sz="1000" dirty="0" smtClean="0"/>
                        <a:t>				NVL(#PTLT08#, ' '),</a:t>
                      </a:r>
                    </a:p>
                    <a:p>
                      <a:r>
                        <a:rPr lang="en-US" altLang="ko-KR" sz="1000" dirty="0" smtClean="0"/>
                        <a:t>				NVL(#PTLT09#, ' '),</a:t>
                      </a:r>
                    </a:p>
                    <a:p>
                      <a:r>
                        <a:rPr lang="en-US" altLang="ko-KR" sz="1000" dirty="0" smtClean="0"/>
                        <a:t>				NVL(#PTLT10#, ' '),</a:t>
                      </a:r>
                    </a:p>
                    <a:p>
                      <a:r>
                        <a:rPr lang="en-US" altLang="ko-KR" sz="1000" dirty="0" smtClean="0"/>
                        <a:t>				NVL(#PTLT11#, ' '),</a:t>
                      </a:r>
                    </a:p>
                    <a:p>
                      <a:r>
                        <a:rPr lang="en-US" altLang="ko-KR" sz="1000" dirty="0" smtClean="0"/>
                        <a:t>				NVL(#PTLT12#, ' '),</a:t>
                      </a:r>
                    </a:p>
                    <a:p>
                      <a:r>
                        <a:rPr lang="en-US" altLang="ko-KR" sz="1000" dirty="0" smtClean="0"/>
                        <a:t>				NVL(#PTLT13#, ' '),</a:t>
                      </a:r>
                    </a:p>
                    <a:p>
                      <a:r>
                        <a:rPr lang="en-US" altLang="ko-KR" sz="1000" dirty="0" smtClean="0"/>
                        <a:t>				NVL(#PTLT14#, ' '),</a:t>
                      </a:r>
                    </a:p>
                    <a:p>
                      <a:r>
                        <a:rPr lang="en-US" altLang="ko-KR" sz="1000" dirty="0" smtClean="0"/>
                        <a:t>				NVL(#PTLT15#, ' '),</a:t>
                      </a:r>
                    </a:p>
                    <a:p>
                      <a:r>
                        <a:rPr lang="en-US" altLang="ko-KR" sz="1000" dirty="0" smtClean="0"/>
                        <a:t>				TO_NUMBER(NVL(TRIM(#PTLT16#), 0)),</a:t>
                      </a:r>
                    </a:p>
                    <a:p>
                      <a:r>
                        <a:rPr lang="en-US" altLang="ko-KR" sz="1000" dirty="0" smtClean="0"/>
                        <a:t>				TO_NUMBER(NVL(TRIM(#PTLT17#), 0)),</a:t>
                      </a:r>
                    </a:p>
                    <a:p>
                      <a:r>
                        <a:rPr lang="en-US" altLang="ko-KR" sz="1000" dirty="0" smtClean="0"/>
                        <a:t>				TO_NUMBER(NVL(TRIM(#PTLT18#), 0)),</a:t>
                      </a:r>
                    </a:p>
                    <a:p>
                      <a:r>
                        <a:rPr lang="en-US" altLang="ko-KR" sz="1000" dirty="0" smtClean="0"/>
                        <a:t>				TO_NUMBER(NVL(TRIM(#PTLT19#), 0)),</a:t>
                      </a:r>
                    </a:p>
                    <a:p>
                      <a:r>
                        <a:rPr lang="en-US" altLang="ko-KR" sz="1000" dirty="0" smtClean="0"/>
                        <a:t>				TO_NUMBER(NVL(TRIM(#PTLT20#), 0)),</a:t>
                      </a:r>
                    </a:p>
                    <a:p>
                      <a:r>
                        <a:rPr lang="en-US" altLang="ko-KR" sz="1000" dirty="0" smtClean="0"/>
                        <a:t>				NVL(#PASTKY#, ' '),</a:t>
                      </a:r>
                    </a:p>
                    <a:p>
                      <a:r>
                        <a:rPr lang="en-US" altLang="ko-KR" sz="1000" dirty="0" smtClean="0"/>
                        <a:t>				NVL(#ALSTKY#, ' '),</a:t>
                      </a:r>
                    </a:p>
                    <a:p>
                      <a:r>
                        <a:rPr lang="en-US" altLang="ko-KR" sz="1000" dirty="0" smtClean="0"/>
                        <a:t>				NVL(#SBKTXT#, ' '),</a:t>
                      </a:r>
                    </a:p>
                    <a:p>
                      <a:r>
                        <a:rPr lang="en-US" altLang="ko-KR" sz="1000" dirty="0" smtClean="0"/>
                        <a:t>				NVL(#TASRSN#, ' '),</a:t>
                      </a:r>
                    </a:p>
                    <a:p>
                      <a:r>
                        <a:rPr lang="en-US" altLang="ko-KR" sz="1000" dirty="0" smtClean="0"/>
                        <a:t>				TO_CHAR(SYSDATE, 'YYYYMMDD'),</a:t>
                      </a:r>
                    </a:p>
                    <a:p>
                      <a:r>
                        <a:rPr lang="en-US" altLang="ko-KR" sz="1000" dirty="0" smtClean="0"/>
                        <a:t>				TO_CHAR(SYSDATE, 'HH24MISS'),</a:t>
                      </a:r>
                    </a:p>
                    <a:p>
                      <a:r>
                        <a:rPr lang="en-US" altLang="ko-KR" sz="1000" dirty="0" smtClean="0"/>
                        <a:t>				NVL(#SES_USER_ID#, ' '),</a:t>
                      </a:r>
                    </a:p>
                    <a:p>
                      <a:r>
                        <a:rPr lang="en-US" altLang="ko-KR" sz="1000" dirty="0" smtClean="0"/>
                        <a:t>				TO_CHAR(SYSDATE, 'YYYYMMDD'),</a:t>
                      </a:r>
                    </a:p>
                    <a:p>
                      <a:r>
                        <a:rPr lang="en-US" altLang="ko-KR" sz="1000" dirty="0" smtClean="0"/>
                        <a:t>				TO_CHAR(SYSDATE, 'HH24MISS'),</a:t>
                      </a:r>
                    </a:p>
                    <a:p>
                      <a:r>
                        <a:rPr lang="en-US" altLang="ko-KR" sz="1000" dirty="0" smtClean="0"/>
                        <a:t>				NVL(#SES_USER_ID#, ' '),</a:t>
                      </a:r>
                    </a:p>
                    <a:p>
                      <a:r>
                        <a:rPr lang="en-US" altLang="ko-KR" sz="1000" dirty="0" smtClean="0"/>
                        <a:t>				NVL(#INDBZL#, ' '),</a:t>
                      </a:r>
                    </a:p>
                    <a:p>
                      <a:r>
                        <a:rPr lang="en-US" altLang="ko-KR" sz="1000" dirty="0" smtClean="0"/>
                        <a:t>				NVL(#INDARC#, ' '),</a:t>
                      </a:r>
                    </a:p>
                    <a:p>
                      <a:r>
                        <a:rPr lang="en-US" altLang="ko-KR" sz="1000" dirty="0" smtClean="0"/>
                        <a:t>				TO_NUMBER(NVL(TRIM(#UPDCHK#), 0))</a:t>
                      </a:r>
                    </a:p>
                    <a:p>
                      <a:r>
                        <a:rPr lang="en-US" altLang="ko-KR" sz="1000" dirty="0" smtClean="0"/>
                        <a:t>			)</a:t>
                      </a:r>
                    </a:p>
                    <a:p>
                      <a:r>
                        <a:rPr lang="en-US" altLang="ko-KR" sz="1000" dirty="0" smtClean="0"/>
                        <a:t>	&lt;/insert&gt;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84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441284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TASDIEND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NVL(#SADJKY#, ' '), NVL(#SADJIT#, ' '), NVL(#SDIFKY#, ' '), NVL(#SDIFIT#,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NVL(#PHYIKY#, ' '), NVL(#PHYIIT#, ' '), NVL(#DROPID#, ' '), NVL(#DESC01#,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NVL(#DESC02#, ' '), NVL(#ASKU01#, ' '), NVL(#ASKU02#, ' '), NVL(#ASKU03#,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NVL(#ASKU04#, ' '), NVL(#ASKU05#, ' '), NVL(#EANCOD#, ' '), NVL(#GTINCD#,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NVL(#SKUG01#, ' '), NVL(#SKUG02#, ' '), NVL(#SKUG03#, ' '), NVL(#SKUG04#,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NVL(#SKUG05#, ' '), TO_NUMBER(NVL(TRIM(#GRSWGT#), 0)),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TO_NUMBER(NVL(TRIM(#NETWGT#), 0)), NVL(#WGTUNT#,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TO_NUMBER(NVL(TRIM(#LENGTH#), 0)), TO_NUMBER(NVL(TRIM(#WIDTHW#), 0)),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TO_NUMBER(NVL(TRIM(#HEIGHT#), 0)), TO_NUMBER(NVL(TRIM(#CUBICM#), 0)),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TO_NUMBER(NVL(TRIM(#CAPACT#), 0)), NVL(#WORKID#, ' '), NVL(#WORKNM#,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NVL(#HHTTID#, ' '), NVL(#AREAKY#, ' '), NVL(#LOTA01#, ' '), NVL(#LOTA02#,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NVL(#LOTA03#, ' '), 	NVL(#LOTA04#, ' '), NVL(#LOTA05#, ' '), NVL(#LOTA06#,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NVL(#LOTA07#, ' '), 	NVL(#LOTA08#, ' '), NVL(#LOTA09#, ' '), NVL(#LOTA10#,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NVL(#LOTA11#, ' '), NVL(#LOTA12#, ' '), NVL(#LOTA13#, ' '), NVL(#LOTA14#,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NVL(#LOTA15#, ' '), TO_NUMBER(NVL(TRIM(#LOTA16#), 0)),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TO_NUMBER(NVL(TRIM(#LOTA17#), 0)), TO_NUMBER(NVL(TRIM(#LOTA18#), 0)),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TO_NUMBER(NVL(TRIM(#LOTA19#), 0)), TO_NUMBER(NVL(TRIM(#LOTA20#), 0)),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NVL(#AWMSNO#, ' '), NVL(#AWMSTS#, ' '), NVL(#SMANDT#, ' '), NVL(#SEBELN#,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NVL(#SEBELP#, ' '), NVL(#SZMBLNO#, ' '), NVL(#SZMIPNO#, ' '), NVL(#STRAID#,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NVL(#SVBELN#, ' '), NVL(#SPOSNR#, ' '), NVL(#STKNUM#, ' '), NVL(#STPNUM#,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NVL(#SWERKS#, ' '), NVL(#SLGORT#, ' '), NVL(#SDATBG#, ' '), NVL(#STDLNR#,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NVL(#SSORNU#, ' '), NVL(#SSORIT#, ' '), NVL(#SMBLNR#, ' '), NVL(#SZEILE#,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NVL(#SMJAHR#, ' '), NVL(#SXBLNR#, ' '), NVL(#SAPSTS#, ' '), NVL(#DOORKY#,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NVL(#PTLT01#, ' '), NVL(#PTLT02#, ' '), NVL(#PTLT03#, ' '), NVL(#PTLT04#,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NVL(#PTLT05#, ' '), NVL(#PTLT06#, ' '), NVL(#PTLT07#, ' '), NVL(#PTLT08#,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NVL(#PTLT09#, ' '), NVL(#PTLT10#, ' '), NVL(#PTLT11#, ' '), NVL(#PTLT12#,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NVL(#PTLT13#, ' '), 	NVL(#PTLT14#, ' '), NVL(#PTLT15#,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TO_NUMBER(NVL(TRIM(#PTLT16#), 0)), TO_NUMBER(NVL(TRIM(#PTLT17#), 0)),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TO_NUMBER(NVL(TRIM(#PTLT18#), 0)), TO_NUMBER(NVL(TRIM(#PTLT19#), 0)),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TO_NUMBER(NVL(TRIM(#PTLT20#), 0)), NVL(#PASTKY#, ' '), NVL(#ALSTKY#,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NVL(#SBKTXT#, ' '), NVL(#TASRSN#, ' '), TO_CHAR(SYSDATE, 'YYYYMMDD'),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TO_CHAR(SYSDATE, 'HH24MISS'), NVL(#SES_USER_ID#, ' '), TO_CHAR(SYSDATE, 'YYYYMMDD'),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TO_CHAR(SYSDATE, 'HH24MISS'), NVL(#SES_USER_ID#, ' '), NVL(#INDBZL#, ' 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NVL(#INDARC#, ' '), TO_NUMBER(NVL(TRIM(#UPDCHK#), 0)))</a:t>
                      </a:r>
                    </a:p>
                    <a:p>
                      <a:r>
                        <a:rPr lang="en-US" altLang="ko-KR" sz="1000" dirty="0" smtClean="0"/>
                        <a:t>&lt;/insert&gt;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48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12136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TASDREND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id="TASDREND_INSERT"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TASDR (TASKKY, TASKIT, TASKIR, STOKKY, QTSTKM, QTSTKC,</a:t>
                      </a:r>
                    </a:p>
                    <a:p>
                      <a:r>
                        <a:rPr lang="en-US" altLang="ko-KR" sz="1000" dirty="0" smtClean="0"/>
                        <a:t>	    </a:t>
                      </a:r>
                      <a:r>
                        <a:rPr lang="en-US" altLang="ko-KR" sz="1000" baseline="0" dirty="0" smtClean="0"/>
                        <a:t>                        </a:t>
                      </a:r>
                      <a:r>
                        <a:rPr lang="en-US" altLang="ko-KR" sz="1000" dirty="0" smtClean="0"/>
                        <a:t>CREDAT, CRETIM, CREUSR, LMODAT, LMOTIM, LMOUSR)</a:t>
                      </a:r>
                    </a:p>
                    <a:p>
                      <a:r>
                        <a:rPr lang="en-US" altLang="ko-KR" sz="1000" dirty="0" smtClean="0"/>
                        <a:t>	VALUES (#TASKKY#, #TASKIT#, NVL(#TASKIR#,'0001'), #STOKKY#, TO_NUMBER(#QTSTKM#),</a:t>
                      </a:r>
                    </a:p>
                    <a:p>
                      <a:r>
                        <a:rPr lang="en-US" altLang="ko-KR" sz="1000" dirty="0" smtClean="0"/>
                        <a:t>	    </a:t>
                      </a:r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TO_NUMBER(#QTSTKC#), TO_CHAR(SYSDATE, 'YYYYMMDD'), TO_CHAR(SYSDATE, 'HH24MISS'),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 #SES_USER_ID#, TO_CHAR(SYSDATE, 'YYYYMMDD'), TO_CHAR(SYSDATE, 'HH24MISS'),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 #SES_USER_ID#)</a:t>
                      </a:r>
                    </a:p>
                    <a:p>
                      <a:r>
                        <a:rPr lang="en-US" altLang="ko-KR" sz="1000" dirty="0" smtClean="0"/>
                        <a:t>&lt;/insert&gt;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TASDR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414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908720"/>
            <a:ext cx="3828454" cy="559944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2565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MV09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이동내역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MV09.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이동내역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이동내역 조회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 </a:t>
                      </a:r>
                      <a:r>
                        <a:rPr lang="ko-KR" sz="900" kern="0" dirty="0" smtClean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</a:t>
                      </a:r>
                      <a:r>
                        <a:rPr lang="en-US" sz="900" kern="0" dirty="0" smtClean="0">
                          <a:effectLst/>
                        </a:rPr>
                        <a:t>- </a:t>
                      </a:r>
                      <a:r>
                        <a:rPr lang="ko-KR" altLang="en-US" sz="900" kern="0" dirty="0" smtClean="0">
                          <a:effectLst/>
                        </a:rPr>
                        <a:t>거점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작업타입 조회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작업지시번호 조회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문서일자 조회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창고 조회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지번 조회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To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지번 조회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err="1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품번코드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조회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품명 조회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S/N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번호 조회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제조일자 조회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벤더 조회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재고분류 조회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-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재고상태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2123728" y="908720"/>
            <a:ext cx="1656184" cy="28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979712" y="75632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1547663" y="1544069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691680" y="1680094"/>
            <a:ext cx="3684437" cy="4828065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26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56791"/>
            <a:ext cx="5976664" cy="390292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45309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MV09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이동내역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MV09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이동내역 조회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en-US" sz="900" kern="0" dirty="0" smtClean="0">
                          <a:effectLst/>
                        </a:rPr>
                        <a:t>HEAD GRID </a:t>
                      </a:r>
                      <a:r>
                        <a:rPr lang="ko-KR" altLang="en-US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23528" y="2132856"/>
            <a:ext cx="5688632" cy="20882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51520" y="1997521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206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588493"/>
              </p:ext>
            </p:extLst>
          </p:nvPr>
        </p:nvGraphicFramePr>
        <p:xfrm>
          <a:off x="107504" y="116632"/>
          <a:ext cx="8928000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05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MV09HEAD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304184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id="MV09HEAD_LIST"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SELECT TASDH.TASKKY AS TASKKY,</a:t>
                      </a:r>
                    </a:p>
                    <a:p>
                      <a:r>
                        <a:rPr lang="en-US" altLang="ko-KR" sz="1000" dirty="0" smtClean="0"/>
                        <a:t>	TASDH.WAREKY AS WAREKY,</a:t>
                      </a:r>
                    </a:p>
                    <a:p>
                      <a:r>
                        <a:rPr lang="en-US" altLang="ko-KR" sz="1000" dirty="0" smtClean="0"/>
                        <a:t>	TASDH.TASOTY AS TASOTY,</a:t>
                      </a:r>
                    </a:p>
                    <a:p>
                      <a:r>
                        <a:rPr lang="en-US" altLang="ko-KR" sz="1000" dirty="0" smtClean="0"/>
                        <a:t>	TASDH.DOCDAT AS DOCDAT,</a:t>
                      </a:r>
                    </a:p>
                    <a:p>
                      <a:r>
                        <a:rPr lang="en-US" altLang="ko-KR" sz="1000" dirty="0" smtClean="0"/>
                        <a:t>	TASDH.DOCCAT AS DOCCAT,</a:t>
                      </a:r>
                    </a:p>
                    <a:p>
                      <a:r>
                        <a:rPr lang="en-US" altLang="ko-KR" sz="1000" dirty="0" smtClean="0"/>
                        <a:t>	 (SELECT SHORTX FROM DOCCM WHERE DOCCAT = TASDH.DOCCAT) AS DOCCATNM,</a:t>
                      </a:r>
                    </a:p>
                    <a:p>
                      <a:r>
                        <a:rPr lang="en-US" altLang="ko-KR" sz="1000" dirty="0" smtClean="0"/>
                        <a:t>	TASDH.DRELIN AS DRELIN,</a:t>
                      </a:r>
                    </a:p>
                    <a:p>
                      <a:r>
                        <a:rPr lang="en-US" altLang="ko-KR" sz="1000" dirty="0" smtClean="0"/>
                        <a:t>	TASDH.STATDO AS STATDO,</a:t>
                      </a:r>
                    </a:p>
                    <a:p>
                      <a:r>
                        <a:rPr lang="en-US" altLang="ko-KR" sz="1000" dirty="0" smtClean="0"/>
                        <a:t>	 (SELECT X.CDESC1 FROM CMCDV X WHERE X.CMCDKY = 'STATDO' </a:t>
                      </a:r>
                    </a:p>
                    <a:p>
                      <a:r>
                        <a:rPr lang="en-US" altLang="ko-KR" sz="1000" dirty="0" smtClean="0"/>
                        <a:t>                               AND X.CMCDVL = TASDH.STATDO) AS STATDONM,</a:t>
                      </a:r>
                    </a:p>
                    <a:p>
                      <a:r>
                        <a:rPr lang="en-US" altLang="ko-KR" sz="1000" dirty="0" smtClean="0"/>
                        <a:t>	 (SELECT SHORTX FROM DOCTM WHERE DOCUTY = TASDH.TASOTY) AS ADJDSC,</a:t>
                      </a:r>
                    </a:p>
                    <a:p>
                      <a:r>
                        <a:rPr lang="en-US" altLang="ko-KR" sz="1000" dirty="0" smtClean="0"/>
                        <a:t>	 (SELECT SHORTX FROM DOCTM WHERE DOCUTY = TASDH.TASOTY) AS TASSTX,</a:t>
                      </a:r>
                    </a:p>
                    <a:p>
                      <a:r>
                        <a:rPr lang="en-US" altLang="ko-KR" sz="1000" dirty="0" smtClean="0"/>
                        <a:t>	TASDH.QTTAOR AS QTTAOR,</a:t>
                      </a:r>
                    </a:p>
                    <a:p>
                      <a:r>
                        <a:rPr lang="en-US" altLang="ko-KR" sz="1000" dirty="0" smtClean="0"/>
                        <a:t>	TASDH.QTCOMP AS QTCOMP,</a:t>
                      </a:r>
                    </a:p>
                    <a:p>
                      <a:r>
                        <a:rPr lang="en-US" altLang="ko-KR" sz="1000" dirty="0" smtClean="0"/>
                        <a:t>	TASDH.TSPKEY AS TSPKEY,</a:t>
                      </a:r>
                    </a:p>
                    <a:p>
                      <a:r>
                        <a:rPr lang="en-US" altLang="ko-KR" sz="1000" dirty="0" smtClean="0"/>
                        <a:t>	TASDH.DOORKY AS DOORKY,</a:t>
                      </a:r>
                    </a:p>
                    <a:p>
                      <a:r>
                        <a:rPr lang="en-US" altLang="ko-KR" sz="1000" dirty="0" smtClean="0"/>
                        <a:t>	DECODE(TASDH.WARETG, ' ', TASDH.WAREKY, TASDH.WARETG) AS WARETG,</a:t>
                      </a:r>
                    </a:p>
                    <a:p>
                      <a:r>
                        <a:rPr lang="en-US" altLang="ko-KR" sz="1000" dirty="0" smtClean="0"/>
                        <a:t>	TASDH.PTNRKY AS PTNRKY,</a:t>
                      </a:r>
                    </a:p>
                    <a:p>
                      <a:r>
                        <a:rPr lang="en-US" altLang="ko-KR" sz="1000" dirty="0" smtClean="0"/>
                        <a:t>	TASDH.CREDAT AS CREDAT,</a:t>
                      </a:r>
                    </a:p>
                    <a:p>
                      <a:r>
                        <a:rPr lang="en-US" altLang="ko-KR" sz="1000" dirty="0" smtClean="0"/>
                        <a:t>	TASDH.CRETIM AS CRETIM,</a:t>
                      </a:r>
                    </a:p>
                    <a:p>
                      <a:r>
                        <a:rPr lang="en-US" altLang="ko-KR" sz="1000" dirty="0" smtClean="0"/>
                        <a:t>	TASDH.CREUSR AS CREUSR,</a:t>
                      </a:r>
                    </a:p>
                    <a:p>
                      <a:r>
                        <a:rPr lang="en-US" altLang="ko-KR" sz="1000" dirty="0" smtClean="0"/>
                        <a:t>	 (SELECT X.NMLAST FROM USRMA X WHERE X.USERID = TASDH.CREUSR) AS CUSRNM,</a:t>
                      </a:r>
                    </a:p>
                    <a:p>
                      <a:r>
                        <a:rPr lang="en-US" altLang="ko-KR" sz="1000" dirty="0" smtClean="0"/>
                        <a:t>	TASDH.LMODAT AS LMODAT,</a:t>
                      </a:r>
                    </a:p>
                    <a:p>
                      <a:r>
                        <a:rPr lang="en-US" altLang="ko-KR" sz="1000" dirty="0" smtClean="0"/>
                        <a:t>	TASDH.LMOTIM AS LMOTIM,</a:t>
                      </a:r>
                    </a:p>
                    <a:p>
                      <a:r>
                        <a:rPr lang="en-US" altLang="ko-KR" sz="1000" dirty="0" smtClean="0"/>
                        <a:t>	TASDH.LMOUSR AS LMOUSR,</a:t>
                      </a:r>
                    </a:p>
                    <a:p>
                      <a:r>
                        <a:rPr lang="en-US" altLang="ko-KR" sz="1000" dirty="0" smtClean="0"/>
                        <a:t>	 (SELECT X.NMLAST FROM USRMA X WHERE X.USERID = TASDH.LMOUSR) AS LUSRNM,</a:t>
                      </a:r>
                    </a:p>
                    <a:p>
                      <a:r>
                        <a:rPr lang="en-US" altLang="ko-KR" sz="1000" dirty="0" smtClean="0"/>
                        <a:t>	TASDH.INDBZL AS INDBZL,</a:t>
                      </a:r>
                    </a:p>
                    <a:p>
                      <a:r>
                        <a:rPr lang="en-US" altLang="ko-KR" sz="1000" dirty="0" smtClean="0"/>
                        <a:t>	TASDH.INDARC AS INDARC,</a:t>
                      </a:r>
                    </a:p>
                    <a:p>
                      <a:r>
                        <a:rPr lang="en-US" altLang="ko-KR" sz="1000" dirty="0" smtClean="0"/>
                        <a:t>	TASDH.UPDCHK AS UPDCHK,</a:t>
                      </a:r>
                    </a:p>
                    <a:p>
                      <a:r>
                        <a:rPr lang="en-US" altLang="ko-KR" sz="1000" dirty="0" smtClean="0"/>
                        <a:t>	TASDH.KEEPTS AS KEEPTS,</a:t>
                      </a:r>
                    </a:p>
                    <a:p>
                      <a:r>
                        <a:rPr lang="en-US" altLang="ko-KR" sz="1000" dirty="0" smtClean="0"/>
                        <a:t>	MAX(TASDI.RECVKY) AS RECVKY,</a:t>
                      </a:r>
                    </a:p>
                    <a:p>
                      <a:r>
                        <a:rPr lang="en-US" altLang="ko-KR" sz="1000" dirty="0" smtClean="0"/>
                        <a:t>	MAX(TASDI.SHPOKY) AS SHPOKY,</a:t>
                      </a:r>
                    </a:p>
                    <a:p>
                      <a:r>
                        <a:rPr lang="en-US" altLang="ko-KR" sz="1000" dirty="0" smtClean="0"/>
                        <a:t>	MAX(SHPDH.SHPMTY) AS SHPMTY,</a:t>
                      </a:r>
                    </a:p>
                    <a:p>
                      <a:r>
                        <a:rPr lang="en-US" altLang="ko-KR" sz="1000" dirty="0" smtClean="0"/>
                        <a:t>	MAX(DOCTM.SHORTX) AS SHPMTYNM,</a:t>
                      </a:r>
                    </a:p>
                    <a:p>
                      <a:r>
                        <a:rPr lang="en-US" altLang="ko-KR" sz="1000" dirty="0" smtClean="0"/>
                        <a:t>	MAX(SHPDH.STATDO) AS SHSTATDO,</a:t>
                      </a:r>
                    </a:p>
                    <a:p>
                      <a:r>
                        <a:rPr lang="en-US" altLang="ko-KR" sz="1000" dirty="0" smtClean="0"/>
                        <a:t>	MAX(CMCDV.CDESC1) AS SHSTATDONM,</a:t>
                      </a:r>
                    </a:p>
                    <a:p>
                      <a:r>
                        <a:rPr lang="en-US" altLang="ko-KR" sz="1000" dirty="0" smtClean="0"/>
                        <a:t>	MAX(SHPDH.DPTNKY) AS DPTNKY,</a:t>
                      </a:r>
                    </a:p>
                    <a:p>
                      <a:r>
                        <a:rPr lang="en-US" altLang="ko-KR" sz="1000" dirty="0" smtClean="0"/>
                        <a:t>	MAX(BZPTN.NAME01) AS DPTNKYNM,</a:t>
                      </a:r>
                    </a:p>
                    <a:p>
                      <a:r>
                        <a:rPr lang="en-US" altLang="ko-KR" sz="1000" dirty="0" smtClean="0"/>
                        <a:t>	MAX(TASDI.SEBELN) AS SEBELN,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CMCDV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00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579099"/>
              </p:ext>
            </p:extLst>
          </p:nvPr>
        </p:nvGraphicFramePr>
        <p:xfrm>
          <a:off x="107504" y="116632"/>
          <a:ext cx="8928000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05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MV09HEAD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304184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MAX(TASDI.SZMBLNO) AS SZMBLNO,</a:t>
                      </a:r>
                    </a:p>
                    <a:p>
                      <a:r>
                        <a:rPr lang="en-US" altLang="ko-KR" sz="1000" dirty="0" smtClean="0"/>
                        <a:t>	MAX(TASDI.SZMIPNO) AS SZMIPNO,</a:t>
                      </a:r>
                    </a:p>
                    <a:p>
                      <a:r>
                        <a:rPr lang="en-US" altLang="ko-KR" sz="1000" dirty="0" smtClean="0"/>
                        <a:t>	MAX(TASDI.STRAID) AS STRAID,</a:t>
                      </a:r>
                    </a:p>
                    <a:p>
                      <a:r>
                        <a:rPr lang="en-US" altLang="ko-KR" sz="1000" dirty="0" smtClean="0"/>
                        <a:t>	MAX(TASDI.SVBELN) AS SVBELN,</a:t>
                      </a:r>
                    </a:p>
                    <a:p>
                      <a:r>
                        <a:rPr lang="en-US" altLang="ko-KR" sz="1000" dirty="0" smtClean="0"/>
                        <a:t>	MAX(TASDI.STKNUM) AS STKNUM,</a:t>
                      </a:r>
                    </a:p>
                    <a:p>
                      <a:r>
                        <a:rPr lang="en-US" altLang="ko-KR" sz="1000" dirty="0" smtClean="0"/>
                        <a:t>	MAX(TASDI.STDLNR) AS STDLNR,</a:t>
                      </a:r>
                    </a:p>
                    <a:p>
                      <a:r>
                        <a:rPr lang="en-US" altLang="ko-KR" sz="1000" dirty="0" smtClean="0"/>
                        <a:t>	MAX(TASDI.SSORNU) AS SSORNU,</a:t>
                      </a:r>
                    </a:p>
                    <a:p>
                      <a:r>
                        <a:rPr lang="en-US" altLang="ko-KR" sz="1000" dirty="0" smtClean="0"/>
                        <a:t>	MAX(TASDI.SMBLNR) AS SMBLNR,</a:t>
                      </a:r>
                    </a:p>
                    <a:p>
                      <a:r>
                        <a:rPr lang="en-US" altLang="ko-KR" sz="1000" dirty="0" smtClean="0"/>
                        <a:t>	MAX(TASDI.SXBLNR) AS SXBLNR,</a:t>
                      </a:r>
                    </a:p>
                    <a:p>
                      <a:r>
                        <a:rPr lang="en-US" altLang="ko-KR" sz="1000" dirty="0" smtClean="0"/>
                        <a:t>	NVL(SUM(DECODE(TASDI.ACTCDT, '00000000', 1, ' ', 1, 0)), 0) AS COMPLETECNT,</a:t>
                      </a:r>
                    </a:p>
                    <a:p>
                      <a:r>
                        <a:rPr lang="en-US" altLang="ko-KR" sz="1000" dirty="0" smtClean="0"/>
                        <a:t>	MAX(TASDI.AREAKY) AS AREAKY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 FROM TASDH</a:t>
                      </a:r>
                    </a:p>
                    <a:p>
                      <a:r>
                        <a:rPr lang="en-US" altLang="ko-KR" sz="1000" dirty="0" smtClean="0"/>
                        <a:t>	INNER JOIN TASDI</a:t>
                      </a:r>
                    </a:p>
                    <a:p>
                      <a:r>
                        <a:rPr lang="en-US" altLang="ko-KR" sz="1000" dirty="0" smtClean="0"/>
                        <a:t>	              ON TASDH.TASKKY = TASDI.TASKKY</a:t>
                      </a:r>
                    </a:p>
                    <a:p>
                      <a:r>
                        <a:rPr lang="en-US" altLang="ko-KR" sz="1000" dirty="0" smtClean="0"/>
                        <a:t>	LEFT OUTER JOIN SHPDI</a:t>
                      </a:r>
                    </a:p>
                    <a:p>
                      <a:r>
                        <a:rPr lang="en-US" altLang="ko-KR" sz="1000" dirty="0" smtClean="0"/>
                        <a:t>	               ON SHPDI.SHPOKY = TASDI.SHPOKY </a:t>
                      </a:r>
                    </a:p>
                    <a:p>
                      <a:r>
                        <a:rPr lang="en-US" altLang="ko-KR" sz="1000" dirty="0" smtClean="0"/>
                        <a:t>	               AND SHPDI.SHPOIT = TASDI.SHPOIT</a:t>
                      </a:r>
                    </a:p>
                    <a:p>
                      <a:r>
                        <a:rPr lang="en-US" altLang="ko-KR" sz="1000" dirty="0" smtClean="0"/>
                        <a:t>	LEFT OUTER JOIN SHPDH </a:t>
                      </a:r>
                    </a:p>
                    <a:p>
                      <a:r>
                        <a:rPr lang="en-US" altLang="ko-KR" sz="1000" dirty="0" smtClean="0"/>
                        <a:t>	               ON SHPDH.SHPOKY = TASDI.SHPOKY</a:t>
                      </a:r>
                    </a:p>
                    <a:p>
                      <a:r>
                        <a:rPr lang="en-US" altLang="ko-KR" sz="1000" dirty="0" smtClean="0"/>
                        <a:t>	LEFT OUTER JOIN DOCTM</a:t>
                      </a:r>
                    </a:p>
                    <a:p>
                      <a:r>
                        <a:rPr lang="en-US" altLang="ko-KR" sz="1000" dirty="0" smtClean="0"/>
                        <a:t>	               ON SHPDH.SHPMTY = DOCTM.DOCUTY</a:t>
                      </a:r>
                    </a:p>
                    <a:p>
                      <a:r>
                        <a:rPr lang="en-US" altLang="ko-KR" sz="1000" dirty="0" smtClean="0"/>
                        <a:t>	LEFT OUTER JOIN CMCDV</a:t>
                      </a:r>
                    </a:p>
                    <a:p>
                      <a:r>
                        <a:rPr lang="en-US" altLang="ko-KR" sz="1000" dirty="0" smtClean="0"/>
                        <a:t>	               ON SHPDH.STATDO = CMCDV.CMCDVL </a:t>
                      </a:r>
                    </a:p>
                    <a:p>
                      <a:r>
                        <a:rPr lang="en-US" altLang="ko-KR" sz="1000" dirty="0" smtClean="0"/>
                        <a:t>	               AND CMCDKY = 'STATDO'</a:t>
                      </a:r>
                    </a:p>
                    <a:p>
                      <a:r>
                        <a:rPr lang="en-US" altLang="ko-KR" sz="1000" dirty="0" smtClean="0"/>
                        <a:t>	LEFT OUTER JOIN BZPTN</a:t>
                      </a:r>
                    </a:p>
                    <a:p>
                      <a:r>
                        <a:rPr lang="en-US" altLang="ko-KR" sz="1000" dirty="0" smtClean="0"/>
                        <a:t>	               ON SHPDH.DPTNKY = BZPTN.PTNRKY</a:t>
                      </a:r>
                    </a:p>
                    <a:p>
                      <a:r>
                        <a:rPr lang="en-US" altLang="ko-KR" sz="1000" dirty="0" smtClean="0"/>
                        <a:t>	               AND BZPTN.PTNRTY = 'CT'</a:t>
                      </a:r>
                    </a:p>
                    <a:p>
                      <a:r>
                        <a:rPr lang="en-US" altLang="ko-KR" sz="1000" dirty="0" smtClean="0"/>
                        <a:t>	               AND BZPTN.PTNL05 IN (SELECT ADDR05 FROM WAHMA </a:t>
                      </a:r>
                    </a:p>
                    <a:p>
                      <a:r>
                        <a:rPr lang="en-US" altLang="ko-KR" sz="1000" dirty="0" smtClean="0"/>
                        <a:t>		WHERE WAREKY = TASDH.WAREKY) 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WHERE TASDH.WAREKY = #WAREKY#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 $RANGE_SQL$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GROUP BY TASDH.TASKKY, TASDH.WAREKY, TASDH.TASOTY, TASDH.DOCDAT, TASDH.DOCCAT,</a:t>
                      </a:r>
                    </a:p>
                    <a:p>
                      <a:r>
                        <a:rPr lang="en-US" altLang="ko-KR" sz="1000" dirty="0" smtClean="0"/>
                        <a:t>	  TASDH.DRELIN, TASDH.STATDO, TASDH.QTTAOR, TASDH.QTCOMP, TASDH.TSPKEY,</a:t>
                      </a:r>
                    </a:p>
                    <a:p>
                      <a:r>
                        <a:rPr lang="en-US" altLang="ko-KR" sz="1000" dirty="0" smtClean="0"/>
                        <a:t>	  TASDH.DOORKY, TASDH.PTNRKY, TASDH.CREDAT, TASDH.CRETIM, TASDH.CREUSR, TASDH.LMODAT,</a:t>
                      </a:r>
                    </a:p>
                    <a:p>
                      <a:r>
                        <a:rPr lang="en-US" altLang="ko-KR" sz="1000" dirty="0" smtClean="0"/>
                        <a:t>	  TASDH.LMOTIM, TASDH.LMOUSR, TASDH.INDBZL, TASDH.INDARC, TASDH.UPDCHK,</a:t>
                      </a:r>
                    </a:p>
                    <a:p>
                      <a:r>
                        <a:rPr lang="en-US" altLang="ko-KR" sz="1000" dirty="0" smtClean="0"/>
                        <a:t>	  TASDH.KEEPTS, TASDH.WARETG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ORDER BY TASDH.TASKKY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CMCDV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46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988798"/>
              </p:ext>
            </p:extLst>
          </p:nvPr>
        </p:nvGraphicFramePr>
        <p:xfrm>
          <a:off x="107504" y="260648"/>
          <a:ext cx="8928992" cy="571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작업지시번호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TASDI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STATDO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CMCDV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STATDONM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상태명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TASOTY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DOCTM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TASSTX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작업타입설명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QTTAOR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QTCOMP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완료수량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DRELIN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문서연관구분자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USRMA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USRMA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59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56791"/>
            <a:ext cx="5976664" cy="390292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10245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MV09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이동내역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MV09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재고이동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이동내역 조회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en-US" sz="900" kern="0" dirty="0" smtClean="0">
                          <a:effectLst/>
                        </a:rPr>
                        <a:t>ITEM GRID </a:t>
                      </a:r>
                      <a:r>
                        <a:rPr lang="ko-KR" altLang="en-US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95536" y="4653136"/>
            <a:ext cx="5688632" cy="64807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51520" y="4566636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17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822160"/>
              </p:ext>
            </p:extLst>
          </p:nvPr>
        </p:nvGraphicFramePr>
        <p:xfrm>
          <a:off x="107504" y="116632"/>
          <a:ext cx="8928000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05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MV09BODY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304184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id="MV09BODY_LIST"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SELECT TRIM(ROWNUM)||B.TASKIT AS ROWSEQUENCE,</a:t>
                      </a:r>
                    </a:p>
                    <a:p>
                      <a:r>
                        <a:rPr lang="en-US" altLang="ko-KR" sz="1000" dirty="0" smtClean="0"/>
                        <a:t>	(CASE</a:t>
                      </a:r>
                    </a:p>
                    <a:p>
                      <a:r>
                        <a:rPr lang="en-US" altLang="ko-KR" sz="1000" dirty="0" smtClean="0"/>
                        <a:t>	    WHEN D.ROWCK IS NULL THEN ' '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ELSE D.ROWCK END) AS ROWCK,</a:t>
                      </a:r>
                    </a:p>
                    <a:p>
                      <a:r>
                        <a:rPr lang="en-US" altLang="ko-KR" sz="1000" dirty="0" smtClean="0"/>
                        <a:t>	A.WAREKY AS WAREKY,</a:t>
                      </a:r>
                    </a:p>
                    <a:p>
                      <a:r>
                        <a:rPr lang="en-US" altLang="ko-KR" sz="1000" dirty="0" smtClean="0"/>
                        <a:t>	B.TASKKY AS TASKKY,</a:t>
                      </a:r>
                    </a:p>
                    <a:p>
                      <a:r>
                        <a:rPr lang="en-US" altLang="ko-KR" sz="1000" dirty="0" smtClean="0"/>
                        <a:t>	B.TASKIT AS TASKIT,</a:t>
                      </a:r>
                    </a:p>
                    <a:p>
                      <a:r>
                        <a:rPr lang="en-US" altLang="ko-KR" sz="1000" dirty="0" smtClean="0"/>
                        <a:t>	B.TASKTY AS TASKTY,</a:t>
                      </a:r>
                    </a:p>
                    <a:p>
                      <a:r>
                        <a:rPr lang="en-US" altLang="ko-KR" sz="1000" dirty="0" smtClean="0"/>
                        <a:t>	B.RSNCOD AS RSNCOD,</a:t>
                      </a:r>
                    </a:p>
                    <a:p>
                      <a:r>
                        <a:rPr lang="en-US" altLang="ko-KR" sz="1000" dirty="0" smtClean="0"/>
                        <a:t>	B.TASRSN TASRSN,</a:t>
                      </a:r>
                    </a:p>
                    <a:p>
                      <a:r>
                        <a:rPr lang="en-US" altLang="ko-KR" sz="1000" dirty="0" smtClean="0"/>
                        <a:t>	B.STATIT AS STATIT,</a:t>
                      </a:r>
                    </a:p>
                    <a:p>
                      <a:r>
                        <a:rPr lang="en-US" altLang="ko-KR" sz="1000" dirty="0" smtClean="0"/>
                        <a:t>	 (SELECT X.CDESC1 FROM CMCDV X WHERE X.CMCDKY = 'STATIT' AND X.CMCDVL = B.STATIT) </a:t>
                      </a:r>
                    </a:p>
                    <a:p>
                      <a:r>
                        <a:rPr lang="en-US" altLang="ko-KR" sz="1000" dirty="0" smtClean="0"/>
                        <a:t>                            AS STATITNM,</a:t>
                      </a:r>
                    </a:p>
                    <a:p>
                      <a:r>
                        <a:rPr lang="en-US" altLang="ko-KR" sz="1000" dirty="0" smtClean="0"/>
                        <a:t>	B.QTTAOR AS QTTAOR,</a:t>
                      </a:r>
                    </a:p>
                    <a:p>
                      <a:r>
                        <a:rPr lang="en-US" altLang="ko-KR" sz="1000" dirty="0" smtClean="0"/>
                        <a:t>	 (CASE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WHEN D.QTCOMP IS NULL AND B.ACTCDT = '00000000' THEN B.QTTAOR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WHEN D.QTCOMP IS NULL THEN B.QTCOMP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WHEN B.QTCOMP = D.QTCOMP THEN D.QTCOMP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ELSE D.QTCOMP END) AS QTCOMP,</a:t>
                      </a:r>
                    </a:p>
                    <a:p>
                      <a:r>
                        <a:rPr lang="en-US" altLang="ko-KR" sz="1000" dirty="0" smtClean="0"/>
                        <a:t>	B.OWNRKY AS OWNRKY,</a:t>
                      </a:r>
                    </a:p>
                    <a:p>
                      <a:r>
                        <a:rPr lang="en-US" altLang="ko-KR" sz="1000" dirty="0" smtClean="0"/>
                        <a:t>	B.SKUKEY AS SKUKEY,</a:t>
                      </a:r>
                    </a:p>
                    <a:p>
                      <a:r>
                        <a:rPr lang="en-US" altLang="ko-KR" sz="1000" dirty="0" smtClean="0"/>
                        <a:t>	B.LOTNUM AS LOTNUM,</a:t>
                      </a:r>
                    </a:p>
                    <a:p>
                      <a:r>
                        <a:rPr lang="en-US" altLang="ko-KR" sz="1000" dirty="0" smtClean="0"/>
                        <a:t>	B.ACTCDT AS ACTCDT,</a:t>
                      </a:r>
                    </a:p>
                    <a:p>
                      <a:r>
                        <a:rPr lang="en-US" altLang="ko-KR" sz="1000" dirty="0" smtClean="0"/>
                        <a:t>	B.ACTCTI AS ACTCTI,</a:t>
                      </a:r>
                    </a:p>
                    <a:p>
                      <a:r>
                        <a:rPr lang="en-US" altLang="ko-KR" sz="1000" dirty="0" smtClean="0"/>
                        <a:t>	B.QTYUOM AS QTYUOM,</a:t>
                      </a:r>
                    </a:p>
                    <a:p>
                      <a:r>
                        <a:rPr lang="en-US" altLang="ko-KR" sz="1000" dirty="0" smtClean="0"/>
                        <a:t>	B.TKFLKY AS TKFLKY,</a:t>
                      </a:r>
                    </a:p>
                    <a:p>
                      <a:r>
                        <a:rPr lang="en-US" altLang="ko-KR" sz="1000" dirty="0" smtClean="0"/>
                        <a:t>	B.STEPNO AS STEPNO,</a:t>
                      </a:r>
                    </a:p>
                    <a:p>
                      <a:r>
                        <a:rPr lang="en-US" altLang="ko-KR" sz="1000" dirty="0" smtClean="0"/>
                        <a:t>	B.LSTTFL AS LSTTFL,</a:t>
                      </a:r>
                    </a:p>
                    <a:p>
                      <a:r>
                        <a:rPr lang="en-US" altLang="ko-KR" sz="1000" dirty="0" smtClean="0"/>
                        <a:t>	B.LOCASR AS LOCASR,</a:t>
                      </a:r>
                    </a:p>
                    <a:p>
                      <a:r>
                        <a:rPr lang="en-US" altLang="ko-KR" sz="1000" dirty="0" smtClean="0"/>
                        <a:t>	B.SECTSR AS SECTSR,</a:t>
                      </a:r>
                    </a:p>
                    <a:p>
                      <a:r>
                        <a:rPr lang="en-US" altLang="ko-KR" sz="1000" dirty="0" smtClean="0"/>
                        <a:t>	B.PAIDSR AS PAIDSR,</a:t>
                      </a:r>
                    </a:p>
                    <a:p>
                      <a:r>
                        <a:rPr lang="en-US" altLang="ko-KR" sz="1000" dirty="0" smtClean="0"/>
                        <a:t>	B.TRNUSR AS TRNUSR,</a:t>
                      </a:r>
                    </a:p>
                    <a:p>
                      <a:r>
                        <a:rPr lang="en-US" altLang="ko-KR" sz="1000" dirty="0" smtClean="0"/>
                        <a:t>	B.STRUTY AS STRUTY,</a:t>
                      </a:r>
                    </a:p>
                    <a:p>
                      <a:r>
                        <a:rPr lang="en-US" altLang="ko-KR" sz="1000" dirty="0" smtClean="0"/>
                        <a:t>	B.SMEAKY AS SMEAKY,</a:t>
                      </a:r>
                    </a:p>
                    <a:p>
                      <a:r>
                        <a:rPr lang="en-US" altLang="ko-KR" sz="1000" dirty="0" smtClean="0"/>
                        <a:t>	B.SUOMKY AS SUOMKY,</a:t>
                      </a:r>
                    </a:p>
                    <a:p>
                      <a:r>
                        <a:rPr lang="en-US" altLang="ko-KR" sz="1000" dirty="0" smtClean="0"/>
                        <a:t>	B.QTSPUM AS QTSPUM,</a:t>
                      </a:r>
                    </a:p>
                    <a:p>
                      <a:r>
                        <a:rPr lang="en-US" altLang="ko-KR" sz="1000" dirty="0" smtClean="0"/>
                        <a:t>	B.SDUOKY AS SDUOKY,</a:t>
                      </a:r>
                    </a:p>
                    <a:p>
                      <a:r>
                        <a:rPr lang="en-US" altLang="ko-KR" sz="1000" dirty="0" smtClean="0"/>
                        <a:t>	B.QTSDUM AS QTSDUM,</a:t>
                      </a:r>
                    </a:p>
                    <a:p>
                      <a:r>
                        <a:rPr lang="en-US" altLang="ko-KR" sz="1000" dirty="0" smtClean="0"/>
                        <a:t>	B.LOCATG AS LOCATG,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62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88760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SK01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</a:rPr>
                        <a:t>SKU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SK01.jsp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</a:rPr>
                        <a:t>SKU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SKU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en-US" sz="900" kern="0" dirty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</a:rPr>
                        <a:t> SKU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SKU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품명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r>
                        <a:rPr lang="en-US" altLang="ko-KR" sz="900" kern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품목유형</a:t>
                      </a:r>
                      <a:r>
                        <a:rPr lang="en-US" altLang="ko-KR" sz="900" kern="0" dirty="0" smtClean="0">
                          <a:effectLst/>
                        </a:rPr>
                        <a:t>1 </a:t>
                      </a:r>
                      <a:r>
                        <a:rPr lang="ko-KR" altLang="en-US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적치전략키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할당전략키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6"/>
            <a:ext cx="4742480" cy="4248472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598762" y="1394420"/>
            <a:ext cx="1389062" cy="3063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362224" y="1196752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66280" y="2259992"/>
            <a:ext cx="4657848" cy="3185231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899592" y="2132856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00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8889465"/>
              </p:ext>
            </p:extLst>
          </p:nvPr>
        </p:nvGraphicFramePr>
        <p:xfrm>
          <a:off x="107504" y="116632"/>
          <a:ext cx="8928000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728806"/>
                <a:gridCol w="1655192"/>
              </a:tblGrid>
              <a:tr h="3205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MV09BODY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304184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B.SECTTG AS SECTTG,</a:t>
                      </a:r>
                    </a:p>
                    <a:p>
                      <a:r>
                        <a:rPr lang="en-US" altLang="ko-KR" sz="1000" dirty="0" smtClean="0"/>
                        <a:t>	B.PAIDTG AS PAIDTG,</a:t>
                      </a:r>
                    </a:p>
                    <a:p>
                      <a:r>
                        <a:rPr lang="en-US" altLang="ko-KR" sz="1000" dirty="0" smtClean="0"/>
                        <a:t>	B.TRNUTG AS TRNUTG,</a:t>
                      </a:r>
                    </a:p>
                    <a:p>
                      <a:r>
                        <a:rPr lang="en-US" altLang="ko-KR" sz="1000" dirty="0" smtClean="0"/>
                        <a:t>	B.TTRUTY AS TTRUTY,</a:t>
                      </a:r>
                    </a:p>
                    <a:p>
                      <a:r>
                        <a:rPr lang="en-US" altLang="ko-KR" sz="1000" dirty="0" smtClean="0"/>
                        <a:t>	B.TMEAKY AS TMEAKY,</a:t>
                      </a:r>
                    </a:p>
                    <a:p>
                      <a:r>
                        <a:rPr lang="en-US" altLang="ko-KR" sz="1000" dirty="0" smtClean="0"/>
                        <a:t>	B.TUOMKY AS TUOMKY,</a:t>
                      </a:r>
                    </a:p>
                    <a:p>
                      <a:r>
                        <a:rPr lang="en-US" altLang="ko-KR" sz="1000" dirty="0" smtClean="0"/>
                        <a:t>	B.QTTPUM AS QTTPUM,</a:t>
                      </a:r>
                    </a:p>
                    <a:p>
                      <a:r>
                        <a:rPr lang="en-US" altLang="ko-KR" sz="1000" dirty="0" smtClean="0"/>
                        <a:t>	B.TDUOKY AS TDUOKY,</a:t>
                      </a:r>
                    </a:p>
                    <a:p>
                      <a:r>
                        <a:rPr lang="en-US" altLang="ko-KR" sz="1000" dirty="0" smtClean="0"/>
                        <a:t>	B.QTTDUM AS QTTDUM,</a:t>
                      </a:r>
                    </a:p>
                    <a:p>
                      <a:r>
                        <a:rPr lang="en-US" altLang="ko-KR" sz="1000" dirty="0" smtClean="0"/>
                        <a:t>	(CASE</a:t>
                      </a:r>
                    </a:p>
                    <a:p>
                      <a:r>
                        <a:rPr lang="en-US" altLang="ko-KR" sz="1000" dirty="0" smtClean="0"/>
                        <a:t>	    </a:t>
                      </a:r>
                      <a:r>
                        <a:rPr lang="en-US" altLang="ko-KR" sz="1000" b="0" dirty="0" smtClean="0"/>
                        <a:t> </a:t>
                      </a:r>
                      <a:r>
                        <a:rPr lang="en-US" altLang="ko-KR" sz="1000" dirty="0" smtClean="0"/>
                        <a:t>WHEN D.LOCAAC IS NULL AND B.ACTCDT = '00000000' THEN B.LOCATG</a:t>
                      </a:r>
                    </a:p>
                    <a:p>
                      <a:r>
                        <a:rPr lang="en-US" altLang="ko-KR" sz="1000" dirty="0" smtClean="0"/>
                        <a:t>	     WHEN D.LOCAAC IS NULL THEN B.LOCAAC</a:t>
                      </a:r>
                    </a:p>
                    <a:p>
                      <a:r>
                        <a:rPr lang="en-US" altLang="ko-KR" sz="1000" dirty="0" smtClean="0"/>
                        <a:t>	     WHEN B.LOCAAC = D.LOCAAC  THEN D.LOCAAC</a:t>
                      </a:r>
                    </a:p>
                    <a:p>
                      <a:r>
                        <a:rPr lang="en-US" altLang="ko-KR" sz="1000" dirty="0" smtClean="0"/>
                        <a:t>	     ELSE D.LOCAAC END) AS LOCAAC,</a:t>
                      </a:r>
                    </a:p>
                    <a:p>
                      <a:r>
                        <a:rPr lang="en-US" altLang="ko-KR" sz="1000" dirty="0" smtClean="0"/>
                        <a:t>	 (CASE</a:t>
                      </a:r>
                    </a:p>
                    <a:p>
                      <a:r>
                        <a:rPr lang="en-US" altLang="ko-KR" sz="1000" dirty="0" smtClean="0"/>
                        <a:t>	     WHEN D.SECTAC IS NULL AND B.ACTCDT = '00000000' THEN B.SECTTG</a:t>
                      </a:r>
                    </a:p>
                    <a:p>
                      <a:r>
                        <a:rPr lang="en-US" altLang="ko-KR" sz="1000" dirty="0" smtClean="0"/>
                        <a:t>	     WHEN D.SECTAC IS NULL THEN B.SECTAC</a:t>
                      </a:r>
                    </a:p>
                    <a:p>
                      <a:r>
                        <a:rPr lang="en-US" altLang="ko-KR" sz="1000" dirty="0" smtClean="0"/>
                        <a:t>	     WHEN B.SECTAC = D.SECTAC THEN D.SECTAC</a:t>
                      </a:r>
                    </a:p>
                    <a:p>
                      <a:r>
                        <a:rPr lang="en-US" altLang="ko-KR" sz="1000" dirty="0" smtClean="0"/>
                        <a:t>	     ELSE D.SECTAC END) AS SECTAC,</a:t>
                      </a:r>
                    </a:p>
                    <a:p>
                      <a:r>
                        <a:rPr lang="en-US" altLang="ko-KR" sz="1000" dirty="0" smtClean="0"/>
                        <a:t>	 (CASE</a:t>
                      </a:r>
                    </a:p>
                    <a:p>
                      <a:r>
                        <a:rPr lang="en-US" altLang="ko-KR" sz="1000" dirty="0" smtClean="0"/>
                        <a:t>	     WHEN D.PAIDAC IS NULL AND B.ACTCDT = '00000000' THEN B.PAIDTG</a:t>
                      </a:r>
                    </a:p>
                    <a:p>
                      <a:r>
                        <a:rPr lang="en-US" altLang="ko-KR" sz="1000" dirty="0" smtClean="0"/>
                        <a:t>	     WHEN D.PAIDAC IS NULL THEN B.PAIDAC</a:t>
                      </a:r>
                    </a:p>
                    <a:p>
                      <a:r>
                        <a:rPr lang="en-US" altLang="ko-KR" sz="1000" dirty="0" smtClean="0"/>
                        <a:t>	     WHEN B.PAIDAC = D.PAIDAC THEN D.PAIDAC</a:t>
                      </a:r>
                    </a:p>
                    <a:p>
                      <a:r>
                        <a:rPr lang="en-US" altLang="ko-KR" sz="1000" dirty="0" smtClean="0"/>
                        <a:t>	     ELSE D.PAIDAC END) AS PAIDAC,</a:t>
                      </a:r>
                    </a:p>
                    <a:p>
                      <a:r>
                        <a:rPr lang="en-US" altLang="ko-KR" sz="1000" dirty="0" smtClean="0"/>
                        <a:t>	 (CASE</a:t>
                      </a:r>
                    </a:p>
                    <a:p>
                      <a:r>
                        <a:rPr lang="en-US" altLang="ko-KR" sz="1000" dirty="0" smtClean="0"/>
                        <a:t>	    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WHEN D.TRNUAC IS NULL AND B.ACTCDT = '00000000' THEN B.TRNUTG</a:t>
                      </a:r>
                    </a:p>
                    <a:p>
                      <a:r>
                        <a:rPr lang="en-US" altLang="ko-KR" sz="1000" dirty="0" smtClean="0"/>
                        <a:t>	     WHEN D.TRNUAC IS NULL THEN B.TRNUAC</a:t>
                      </a:r>
                    </a:p>
                    <a:p>
                      <a:r>
                        <a:rPr lang="en-US" altLang="ko-KR" sz="1000" dirty="0" smtClean="0"/>
                        <a:t>	     WHEN B.TRNUAC = D.TRNUAC THEN D.TRNUAC</a:t>
                      </a:r>
                    </a:p>
                    <a:p>
                      <a:r>
                        <a:rPr lang="en-US" altLang="ko-KR" sz="1000" dirty="0" smtClean="0"/>
                        <a:t>	     ELSE D.TRNUAC END) AS TRNUAC,</a:t>
                      </a:r>
                    </a:p>
                    <a:p>
                      <a:r>
                        <a:rPr lang="en-US" altLang="ko-KR" sz="1000" dirty="0" smtClean="0"/>
                        <a:t>	 (CASE</a:t>
                      </a:r>
                    </a:p>
                    <a:p>
                      <a:r>
                        <a:rPr lang="en-US" altLang="ko-KR" sz="1000" dirty="0" smtClean="0"/>
                        <a:t>	     WHEN D.ATRUTY IS NULL AND B.ACTCDT = '00000000' THEN B.TTRUTY</a:t>
                      </a:r>
                    </a:p>
                    <a:p>
                      <a:r>
                        <a:rPr lang="en-US" altLang="ko-KR" sz="1000" dirty="0" smtClean="0"/>
                        <a:t>	     WHEN D.ATRUTY IS NULL THEN B.ATRUTY</a:t>
                      </a:r>
                    </a:p>
                    <a:p>
                      <a:r>
                        <a:rPr lang="en-US" altLang="ko-KR" sz="1000" dirty="0" smtClean="0"/>
                        <a:t>	     WHEN B.ATRUTY = D.ATRUTY THEN D.ATRUTY</a:t>
                      </a:r>
                    </a:p>
                    <a:p>
                      <a:r>
                        <a:rPr lang="en-US" altLang="ko-KR" sz="1000" dirty="0" smtClean="0"/>
                        <a:t>	     ELSE D.ATRUTY END) AS ATRUTY,</a:t>
                      </a:r>
                    </a:p>
                    <a:p>
                      <a:r>
                        <a:rPr lang="en-US" altLang="ko-KR" sz="1000" dirty="0" smtClean="0"/>
                        <a:t>	 DECODE(B.ACTCDT, '00000000', B.TMEAKY, B.AMEAKY) AS AMEAKY,</a:t>
                      </a:r>
                    </a:p>
                    <a:p>
                      <a:r>
                        <a:rPr lang="en-US" altLang="ko-KR" sz="1000" dirty="0" smtClean="0"/>
                        <a:t>	 DECODE(B.ACTCDT, '00000000', DECODE(B.TASKTY, 'PT', B.SUOMKY, B.TUOMKY), B.AUOMKY) </a:t>
                      </a:r>
                    </a:p>
                    <a:p>
                      <a:r>
                        <a:rPr lang="en-US" altLang="ko-KR" sz="1000" dirty="0" smtClean="0"/>
                        <a:t>                                   AS AUOMKY,</a:t>
                      </a:r>
                    </a:p>
                    <a:p>
                      <a:r>
                        <a:rPr lang="en-US" altLang="ko-KR" sz="1000" dirty="0" smtClean="0"/>
                        <a:t>	 DECODE(B.ACTCDT, '00000000', B.QTTPUM, B.QTAPUM) AS QTAPUM,</a:t>
                      </a:r>
                    </a:p>
                    <a:p>
                      <a:r>
                        <a:rPr lang="en-US" altLang="ko-KR" sz="1000" dirty="0" smtClean="0"/>
                        <a:t>	 DECODE(B.ACTCDT, '00000000', B.TDUOKY, B.ADUOKY) AS ADUOKY,</a:t>
                      </a:r>
                    </a:p>
                    <a:p>
                      <a:r>
                        <a:rPr lang="en-US" altLang="ko-KR" sz="1000" dirty="0" smtClean="0"/>
                        <a:t>	 DECODE(B.ACTCDT, '00000000', B.QTTDUM, B.QTADUM) AS QTADUM,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0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825013"/>
              </p:ext>
            </p:extLst>
          </p:nvPr>
        </p:nvGraphicFramePr>
        <p:xfrm>
          <a:off x="107504" y="116632"/>
          <a:ext cx="8928000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728806"/>
                <a:gridCol w="1655192"/>
              </a:tblGrid>
              <a:tr h="3205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MV09BODY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304184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B.REFDKY AS REFDKY,</a:t>
                      </a:r>
                    </a:p>
                    <a:p>
                      <a:r>
                        <a:rPr lang="en-US" altLang="ko-KR" sz="1000" dirty="0" smtClean="0"/>
                        <a:t>	B.REFDIT AS REFDIT,</a:t>
                      </a:r>
                    </a:p>
                    <a:p>
                      <a:r>
                        <a:rPr lang="en-US" altLang="ko-KR" sz="1000" dirty="0" smtClean="0"/>
                        <a:t>	B.REFCAT AS REFCAT,</a:t>
                      </a:r>
                    </a:p>
                    <a:p>
                      <a:r>
                        <a:rPr lang="en-US" altLang="ko-KR" sz="1000" dirty="0" smtClean="0"/>
                        <a:t>	B.REFDAT AS REFDAT,</a:t>
                      </a:r>
                    </a:p>
                    <a:p>
                      <a:r>
                        <a:rPr lang="en-US" altLang="ko-KR" sz="1000" dirty="0" smtClean="0"/>
                        <a:t>	B.PURCKY AS PURCKY,</a:t>
                      </a:r>
                    </a:p>
                    <a:p>
                      <a:r>
                        <a:rPr lang="en-US" altLang="ko-KR" sz="1000" dirty="0" smtClean="0"/>
                        <a:t>	B.PURCIT AS PURCIT,</a:t>
                      </a:r>
                    </a:p>
                    <a:p>
                      <a:r>
                        <a:rPr lang="en-US" altLang="ko-KR" sz="1000" dirty="0" smtClean="0"/>
                        <a:t>	B.ASNDKY AS ASNDKY,</a:t>
                      </a:r>
                    </a:p>
                    <a:p>
                      <a:r>
                        <a:rPr lang="en-US" altLang="ko-KR" sz="1000" dirty="0" smtClean="0"/>
                        <a:t>	B.ASNDIT AS ASNDIT,</a:t>
                      </a:r>
                    </a:p>
                    <a:p>
                      <a:r>
                        <a:rPr lang="en-US" altLang="ko-KR" sz="1000" dirty="0" smtClean="0"/>
                        <a:t>	B.RECVKY AS RECVKY,</a:t>
                      </a:r>
                    </a:p>
                    <a:p>
                      <a:r>
                        <a:rPr lang="en-US" altLang="ko-KR" sz="1000" dirty="0" smtClean="0"/>
                        <a:t>	B.RECVIT AS RECVIT,</a:t>
                      </a:r>
                    </a:p>
                    <a:p>
                      <a:r>
                        <a:rPr lang="en-US" altLang="ko-KR" sz="1000" dirty="0" smtClean="0"/>
                        <a:t>	B.SHPOKY AS SHPOKY,</a:t>
                      </a:r>
                    </a:p>
                    <a:p>
                      <a:r>
                        <a:rPr lang="en-US" altLang="ko-KR" sz="1000" dirty="0" smtClean="0"/>
                        <a:t>	B.SHPOIT AS SHPOIT,</a:t>
                      </a:r>
                    </a:p>
                    <a:p>
                      <a:r>
                        <a:rPr lang="en-US" altLang="ko-KR" sz="1000" dirty="0" smtClean="0"/>
                        <a:t>	B.GRPOKY AS GRPOKY,</a:t>
                      </a:r>
                    </a:p>
                    <a:p>
                      <a:r>
                        <a:rPr lang="en-US" altLang="ko-KR" sz="1000" dirty="0" smtClean="0"/>
                        <a:t>	B.GRPOIT AS GRPOIT,</a:t>
                      </a:r>
                    </a:p>
                    <a:p>
                      <a:r>
                        <a:rPr lang="en-US" altLang="ko-KR" sz="1000" dirty="0" smtClean="0"/>
                        <a:t>	B.SADJKY AS SADJKY,</a:t>
                      </a:r>
                    </a:p>
                    <a:p>
                      <a:r>
                        <a:rPr lang="en-US" altLang="ko-KR" sz="1000" dirty="0" smtClean="0"/>
                        <a:t>	B.SADJIT AS SADJIT,</a:t>
                      </a:r>
                    </a:p>
                    <a:p>
                      <a:r>
                        <a:rPr lang="en-US" altLang="ko-KR" sz="1000" dirty="0" smtClean="0"/>
                        <a:t>	B.SDIFKY AS SDIFKY,</a:t>
                      </a:r>
                    </a:p>
                    <a:p>
                      <a:r>
                        <a:rPr lang="en-US" altLang="ko-KR" sz="1000" dirty="0" smtClean="0"/>
                        <a:t>	B.SDIFIT AS SDIFIT,</a:t>
                      </a:r>
                    </a:p>
                    <a:p>
                      <a:r>
                        <a:rPr lang="en-US" altLang="ko-KR" sz="1000" dirty="0" smtClean="0"/>
                        <a:t>	B.PHYIKY AS PHYIKY,</a:t>
                      </a:r>
                    </a:p>
                    <a:p>
                      <a:r>
                        <a:rPr lang="en-US" altLang="ko-KR" sz="1000" dirty="0" smtClean="0"/>
                        <a:t>	B.PHYIIT AS PHYIIT,</a:t>
                      </a:r>
                    </a:p>
                    <a:p>
                      <a:r>
                        <a:rPr lang="en-US" altLang="ko-KR" sz="1000" dirty="0" smtClean="0"/>
                        <a:t>	B.DROPID AS DROPID,</a:t>
                      </a:r>
                    </a:p>
                    <a:p>
                      <a:r>
                        <a:rPr lang="en-US" altLang="ko-KR" sz="1000" dirty="0" smtClean="0"/>
                        <a:t>	B.DESC01 AS DESC01,</a:t>
                      </a:r>
                    </a:p>
                    <a:p>
                      <a:r>
                        <a:rPr lang="en-US" altLang="ko-KR" sz="1000" dirty="0" smtClean="0"/>
                        <a:t>	B.DESC02 AS DESC02,</a:t>
                      </a:r>
                    </a:p>
                    <a:p>
                      <a:r>
                        <a:rPr lang="en-US" altLang="ko-KR" sz="1000" dirty="0" smtClean="0"/>
                        <a:t>	B.ASKU01 AS ASKU01,</a:t>
                      </a:r>
                    </a:p>
                    <a:p>
                      <a:r>
                        <a:rPr lang="en-US" altLang="ko-KR" sz="1000" dirty="0" smtClean="0"/>
                        <a:t>	B.ASKU02 AS ASKU02,</a:t>
                      </a:r>
                    </a:p>
                    <a:p>
                      <a:r>
                        <a:rPr lang="en-US" altLang="ko-KR" sz="1000" dirty="0" smtClean="0"/>
                        <a:t>	B.ASKU03 AS ASKU03,</a:t>
                      </a:r>
                    </a:p>
                    <a:p>
                      <a:r>
                        <a:rPr lang="en-US" altLang="ko-KR" sz="1000" dirty="0" smtClean="0"/>
                        <a:t>	B.ASKU04 AS ASKU04,</a:t>
                      </a:r>
                    </a:p>
                    <a:p>
                      <a:r>
                        <a:rPr lang="en-US" altLang="ko-KR" sz="1000" dirty="0" smtClean="0"/>
                        <a:t>	B.ASKU05 AS ASKU05,</a:t>
                      </a:r>
                    </a:p>
                    <a:p>
                      <a:r>
                        <a:rPr lang="en-US" altLang="ko-KR" sz="1000" dirty="0" smtClean="0"/>
                        <a:t>	B.EANCOD AS EANCOD,</a:t>
                      </a:r>
                    </a:p>
                    <a:p>
                      <a:r>
                        <a:rPr lang="en-US" altLang="ko-KR" sz="1000" dirty="0" smtClean="0"/>
                        <a:t>	B.GTINCD AS GTINCD,</a:t>
                      </a:r>
                    </a:p>
                    <a:p>
                      <a:r>
                        <a:rPr lang="en-US" altLang="ko-KR" sz="1000" dirty="0" smtClean="0"/>
                        <a:t>	B.SKUG01 AS SKUG01,</a:t>
                      </a:r>
                    </a:p>
                    <a:p>
                      <a:r>
                        <a:rPr lang="en-US" altLang="ko-KR" sz="1000" dirty="0" smtClean="0"/>
                        <a:t>	B.SKUG02 AS SKUG02,</a:t>
                      </a:r>
                    </a:p>
                    <a:p>
                      <a:r>
                        <a:rPr lang="en-US" altLang="ko-KR" sz="1000" dirty="0" smtClean="0"/>
                        <a:t>	B.SKUG03 AS SKUG03,</a:t>
                      </a:r>
                    </a:p>
                    <a:p>
                      <a:r>
                        <a:rPr lang="en-US" altLang="ko-KR" sz="1000" dirty="0" smtClean="0"/>
                        <a:t>	B.SKUG04 AS SKUG04,</a:t>
                      </a:r>
                    </a:p>
                    <a:p>
                      <a:r>
                        <a:rPr lang="en-US" altLang="ko-KR" sz="1000" dirty="0" smtClean="0"/>
                        <a:t>	B.SKUG05 AS SKUG05,</a:t>
                      </a:r>
                    </a:p>
                    <a:p>
                      <a:r>
                        <a:rPr lang="en-US" altLang="ko-KR" sz="1000" dirty="0" smtClean="0"/>
                        <a:t>	B.GRSWGT AS GRSWGT,</a:t>
                      </a:r>
                    </a:p>
                    <a:p>
                      <a:r>
                        <a:rPr lang="en-US" altLang="ko-KR" sz="1000" dirty="0" smtClean="0"/>
                        <a:t>	B.NETWGT AS NETWGT,</a:t>
                      </a:r>
                    </a:p>
                    <a:p>
                      <a:r>
                        <a:rPr lang="en-US" altLang="ko-KR" sz="1000" dirty="0" smtClean="0"/>
                        <a:t>	B.WGTUNT AS WGTUNT,</a:t>
                      </a:r>
                    </a:p>
                    <a:p>
                      <a:r>
                        <a:rPr lang="en-US" altLang="ko-KR" sz="1000" dirty="0" smtClean="0"/>
                        <a:t>	B.LENGTH AS LENGTH,</a:t>
                      </a:r>
                    </a:p>
                    <a:p>
                      <a:r>
                        <a:rPr lang="en-US" altLang="ko-KR" sz="1000" dirty="0" smtClean="0"/>
                        <a:t>	B.WIDTHW AS WIDTHW,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1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393334"/>
              </p:ext>
            </p:extLst>
          </p:nvPr>
        </p:nvGraphicFramePr>
        <p:xfrm>
          <a:off x="107504" y="116632"/>
          <a:ext cx="8928000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728806"/>
                <a:gridCol w="1655192"/>
              </a:tblGrid>
              <a:tr h="3205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MV09BODY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304184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B.HEIGHT AS HEIGHT,</a:t>
                      </a:r>
                    </a:p>
                    <a:p>
                      <a:r>
                        <a:rPr lang="en-US" altLang="ko-KR" sz="1000" dirty="0" smtClean="0"/>
                        <a:t>	B.CUBICM AS CUBICM,</a:t>
                      </a:r>
                    </a:p>
                    <a:p>
                      <a:r>
                        <a:rPr lang="en-US" altLang="ko-KR" sz="1000" dirty="0" smtClean="0"/>
                        <a:t>	B.CAPACT AS CAPACT,</a:t>
                      </a:r>
                    </a:p>
                    <a:p>
                      <a:r>
                        <a:rPr lang="en-US" altLang="ko-KR" sz="1000" dirty="0" smtClean="0"/>
                        <a:t>	B.WORKID AS WORKID,</a:t>
                      </a:r>
                    </a:p>
                    <a:p>
                      <a:r>
                        <a:rPr lang="en-US" altLang="ko-KR" sz="1000" dirty="0" smtClean="0"/>
                        <a:t>	B.WORKNM AS WORKNM,</a:t>
                      </a:r>
                    </a:p>
                    <a:p>
                      <a:r>
                        <a:rPr lang="en-US" altLang="ko-KR" sz="1000" dirty="0" smtClean="0"/>
                        <a:t>	B.HHTTID AS HHTTID,</a:t>
                      </a:r>
                    </a:p>
                    <a:p>
                      <a:r>
                        <a:rPr lang="en-US" altLang="ko-KR" sz="1000" dirty="0" smtClean="0"/>
                        <a:t>	B.AREAKY AS AREAKY,</a:t>
                      </a:r>
                    </a:p>
                    <a:p>
                      <a:r>
                        <a:rPr lang="en-US" altLang="ko-KR" sz="1000" dirty="0" smtClean="0"/>
                        <a:t>	B.LOTA01 AS LOTA01,</a:t>
                      </a:r>
                    </a:p>
                    <a:p>
                      <a:r>
                        <a:rPr lang="en-US" altLang="ko-KR" sz="1000" dirty="0" smtClean="0"/>
                        <a:t>	B.LOTA02 AS LOTA02,</a:t>
                      </a:r>
                    </a:p>
                    <a:p>
                      <a:r>
                        <a:rPr lang="en-US" altLang="ko-KR" sz="1000" dirty="0" smtClean="0"/>
                        <a:t>	B.LOTA03 AS LOTA03,</a:t>
                      </a:r>
                    </a:p>
                    <a:p>
                      <a:r>
                        <a:rPr lang="en-US" altLang="ko-KR" sz="1000" dirty="0" smtClean="0"/>
                        <a:t>	B.LOTA04 AS LOTA04,</a:t>
                      </a:r>
                    </a:p>
                    <a:p>
                      <a:r>
                        <a:rPr lang="en-US" altLang="ko-KR" sz="1000" dirty="0" smtClean="0"/>
                        <a:t>	B.LOTA05 AS LOTA05,</a:t>
                      </a:r>
                    </a:p>
                    <a:p>
                      <a:r>
                        <a:rPr lang="en-US" altLang="ko-KR" sz="1000" dirty="0" smtClean="0"/>
                        <a:t>	B.LOTA06 AS LOTA06,</a:t>
                      </a:r>
                    </a:p>
                    <a:p>
                      <a:r>
                        <a:rPr lang="en-US" altLang="ko-KR" sz="1000" dirty="0" smtClean="0"/>
                        <a:t>	B.LOTA07 AS LOTA07,</a:t>
                      </a:r>
                    </a:p>
                    <a:p>
                      <a:r>
                        <a:rPr lang="en-US" altLang="ko-KR" sz="1000" dirty="0" smtClean="0"/>
                        <a:t>	B.LOTA08 AS LOTA08,</a:t>
                      </a:r>
                    </a:p>
                    <a:p>
                      <a:r>
                        <a:rPr lang="en-US" altLang="ko-KR" sz="1000" dirty="0" smtClean="0"/>
                        <a:t>	B.LOTA09 AS LOTA09,</a:t>
                      </a:r>
                    </a:p>
                    <a:p>
                      <a:r>
                        <a:rPr lang="en-US" altLang="ko-KR" sz="1000" dirty="0" smtClean="0"/>
                        <a:t>	B.LOTA10 AS LOTA10,</a:t>
                      </a:r>
                    </a:p>
                    <a:p>
                      <a:r>
                        <a:rPr lang="en-US" altLang="ko-KR" sz="1000" dirty="0" smtClean="0"/>
                        <a:t>	B.LOTA11 AS LOTA11,</a:t>
                      </a:r>
                    </a:p>
                    <a:p>
                      <a:r>
                        <a:rPr lang="en-US" altLang="ko-KR" sz="1000" dirty="0" smtClean="0"/>
                        <a:t>	B.LOTA12 AS LOTA12,</a:t>
                      </a:r>
                    </a:p>
                    <a:p>
                      <a:r>
                        <a:rPr lang="en-US" altLang="ko-KR" sz="1000" dirty="0" smtClean="0"/>
                        <a:t>	B.LOTA13 AS LOTA13,</a:t>
                      </a:r>
                    </a:p>
                    <a:p>
                      <a:r>
                        <a:rPr lang="en-US" altLang="ko-KR" sz="1000" dirty="0" smtClean="0"/>
                        <a:t>	B.LOTA14 AS LOTA14,</a:t>
                      </a:r>
                    </a:p>
                    <a:p>
                      <a:r>
                        <a:rPr lang="en-US" altLang="ko-KR" sz="1000" dirty="0" smtClean="0"/>
                        <a:t>	B.LOTA15 AS LOTA15,</a:t>
                      </a:r>
                    </a:p>
                    <a:p>
                      <a:r>
                        <a:rPr lang="en-US" altLang="ko-KR" sz="1000" dirty="0" smtClean="0"/>
                        <a:t>	B.LOTA16 AS LOTA16,</a:t>
                      </a:r>
                    </a:p>
                    <a:p>
                      <a:r>
                        <a:rPr lang="en-US" altLang="ko-KR" sz="1000" dirty="0" smtClean="0"/>
                        <a:t>	B.LOTA17 AS LOTA17,</a:t>
                      </a:r>
                    </a:p>
                    <a:p>
                      <a:r>
                        <a:rPr lang="en-US" altLang="ko-KR" sz="1000" dirty="0" smtClean="0"/>
                        <a:t>	B.LOTA18 AS LOTA18,</a:t>
                      </a:r>
                    </a:p>
                    <a:p>
                      <a:r>
                        <a:rPr lang="en-US" altLang="ko-KR" sz="1000" dirty="0" smtClean="0"/>
                        <a:t>	B.LOTA19 AS LOTA19,</a:t>
                      </a:r>
                    </a:p>
                    <a:p>
                      <a:r>
                        <a:rPr lang="en-US" altLang="ko-KR" sz="1000" dirty="0" smtClean="0"/>
                        <a:t>	B.LOTA20 AS LOTA20,</a:t>
                      </a:r>
                    </a:p>
                    <a:p>
                      <a:r>
                        <a:rPr lang="en-US" altLang="ko-KR" sz="1000" dirty="0" smtClean="0"/>
                        <a:t>	B.AWMSNO AS AWMSNO,</a:t>
                      </a:r>
                    </a:p>
                    <a:p>
                      <a:r>
                        <a:rPr lang="en-US" altLang="ko-KR" sz="1000" dirty="0" smtClean="0"/>
                        <a:t>	B.AWMSTS AS AWMSTS,</a:t>
                      </a:r>
                    </a:p>
                    <a:p>
                      <a:r>
                        <a:rPr lang="en-US" altLang="ko-KR" sz="1000" dirty="0" smtClean="0"/>
                        <a:t>	B.SMANDT AS SMANDT,</a:t>
                      </a:r>
                    </a:p>
                    <a:p>
                      <a:r>
                        <a:rPr lang="en-US" altLang="ko-KR" sz="1000" dirty="0" smtClean="0"/>
                        <a:t>	B.SEBELN AS SEBELN,</a:t>
                      </a:r>
                    </a:p>
                    <a:p>
                      <a:r>
                        <a:rPr lang="en-US" altLang="ko-KR" sz="1000" dirty="0" smtClean="0"/>
                        <a:t>	B.SEBELP AS SEBELP,</a:t>
                      </a:r>
                    </a:p>
                    <a:p>
                      <a:r>
                        <a:rPr lang="en-US" altLang="ko-KR" sz="1000" dirty="0" smtClean="0"/>
                        <a:t>	B.SZMBLNO AS SZMBLNO,</a:t>
                      </a:r>
                    </a:p>
                    <a:p>
                      <a:r>
                        <a:rPr lang="en-US" altLang="ko-KR" sz="1000" dirty="0" smtClean="0"/>
                        <a:t>	B.SZMIPNO AS SZMIPNO,</a:t>
                      </a:r>
                    </a:p>
                    <a:p>
                      <a:r>
                        <a:rPr lang="en-US" altLang="ko-KR" sz="1000" dirty="0" smtClean="0"/>
                        <a:t>	B.STRAID AS STRAID,</a:t>
                      </a:r>
                    </a:p>
                    <a:p>
                      <a:r>
                        <a:rPr lang="en-US" altLang="ko-KR" sz="1000" dirty="0" smtClean="0"/>
                        <a:t>	B.SVBELN AS SVBELN,</a:t>
                      </a:r>
                    </a:p>
                    <a:p>
                      <a:r>
                        <a:rPr lang="en-US" altLang="ko-KR" sz="1000" dirty="0" smtClean="0"/>
                        <a:t>	B.SPOSNR AS SPOSNR,</a:t>
                      </a:r>
                    </a:p>
                    <a:p>
                      <a:r>
                        <a:rPr lang="en-US" altLang="ko-KR" sz="1000" dirty="0" smtClean="0"/>
                        <a:t>	B.STKNUM AS STKNUM,</a:t>
                      </a:r>
                    </a:p>
                    <a:p>
                      <a:r>
                        <a:rPr lang="en-US" altLang="ko-KR" sz="1000" dirty="0" smtClean="0"/>
                        <a:t>	B.STPNUM AS STPNUM,</a:t>
                      </a:r>
                    </a:p>
                    <a:p>
                      <a:r>
                        <a:rPr lang="en-US" altLang="ko-KR" sz="1000" dirty="0" smtClean="0"/>
                        <a:t>	B.SWERKS AS SWERKS,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79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4536"/>
              </p:ext>
            </p:extLst>
          </p:nvPr>
        </p:nvGraphicFramePr>
        <p:xfrm>
          <a:off x="107504" y="116632"/>
          <a:ext cx="8928000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728806"/>
                <a:gridCol w="1655192"/>
              </a:tblGrid>
              <a:tr h="3205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MV09BODY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304184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B.SLGORT AS SLGORT,</a:t>
                      </a:r>
                    </a:p>
                    <a:p>
                      <a:r>
                        <a:rPr lang="en-US" altLang="ko-KR" sz="1000" dirty="0" smtClean="0"/>
                        <a:t>	B.SDATBG AS SDATBG,</a:t>
                      </a:r>
                    </a:p>
                    <a:p>
                      <a:r>
                        <a:rPr lang="en-US" altLang="ko-KR" sz="1000" dirty="0" smtClean="0"/>
                        <a:t>	B.STDLNR AS STDLNR,</a:t>
                      </a:r>
                    </a:p>
                    <a:p>
                      <a:r>
                        <a:rPr lang="en-US" altLang="ko-KR" sz="1000" dirty="0" smtClean="0"/>
                        <a:t>	B.SSORNU AS SSORNU,</a:t>
                      </a:r>
                    </a:p>
                    <a:p>
                      <a:r>
                        <a:rPr lang="en-US" altLang="ko-KR" sz="1000" dirty="0" smtClean="0"/>
                        <a:t>	B.SSORIT AS SSORIT,</a:t>
                      </a:r>
                    </a:p>
                    <a:p>
                      <a:r>
                        <a:rPr lang="en-US" altLang="ko-KR" sz="1000" dirty="0" smtClean="0"/>
                        <a:t>	B.SMBLNR AS SMBLNR,</a:t>
                      </a:r>
                    </a:p>
                    <a:p>
                      <a:r>
                        <a:rPr lang="en-US" altLang="ko-KR" sz="1000" dirty="0" smtClean="0"/>
                        <a:t>	B.SZEILE AS SZEILE,</a:t>
                      </a:r>
                    </a:p>
                    <a:p>
                      <a:r>
                        <a:rPr lang="en-US" altLang="ko-KR" sz="1000" dirty="0" smtClean="0"/>
                        <a:t>	B.SMJAHR AS SMJAHR,</a:t>
                      </a:r>
                    </a:p>
                    <a:p>
                      <a:r>
                        <a:rPr lang="en-US" altLang="ko-KR" sz="1000" dirty="0" smtClean="0"/>
                        <a:t>	B.SXBLNR AS SXBLNR,</a:t>
                      </a:r>
                    </a:p>
                    <a:p>
                      <a:r>
                        <a:rPr lang="en-US" altLang="ko-KR" sz="1000" dirty="0" smtClean="0"/>
                        <a:t>	B.SAPSTS AS SAPSTS,</a:t>
                      </a:r>
                    </a:p>
                    <a:p>
                      <a:r>
                        <a:rPr lang="en-US" altLang="ko-KR" sz="1000" dirty="0" smtClean="0"/>
                        <a:t>	B.DOORKY AS DOORKY,</a:t>
                      </a:r>
                    </a:p>
                    <a:p>
                      <a:r>
                        <a:rPr lang="en-US" altLang="ko-KR" sz="1000" dirty="0" smtClean="0"/>
                        <a:t>	B.PTLT01 AS PTLT01,</a:t>
                      </a:r>
                    </a:p>
                    <a:p>
                      <a:r>
                        <a:rPr lang="en-US" altLang="ko-KR" sz="1000" dirty="0" smtClean="0"/>
                        <a:t>	B.PTLT02 AS PTLT02,</a:t>
                      </a:r>
                    </a:p>
                    <a:p>
                      <a:r>
                        <a:rPr lang="en-US" altLang="ko-KR" sz="1000" dirty="0" smtClean="0"/>
                        <a:t>	B.PTLT03 AS PTLT03,</a:t>
                      </a:r>
                    </a:p>
                    <a:p>
                      <a:r>
                        <a:rPr lang="en-US" altLang="ko-KR" sz="1000" dirty="0" smtClean="0"/>
                        <a:t>	B.PTLT04 AS PTLT04,</a:t>
                      </a:r>
                    </a:p>
                    <a:p>
                      <a:r>
                        <a:rPr lang="en-US" altLang="ko-KR" sz="1000" dirty="0" smtClean="0"/>
                        <a:t>	B.PTLT05 AS PTLT05,</a:t>
                      </a:r>
                    </a:p>
                    <a:p>
                      <a:r>
                        <a:rPr lang="en-US" altLang="ko-KR" sz="1000" dirty="0" smtClean="0"/>
                        <a:t>	B.PTLT06 AS PTLT06,</a:t>
                      </a:r>
                    </a:p>
                    <a:p>
                      <a:r>
                        <a:rPr lang="en-US" altLang="ko-KR" sz="1000" dirty="0" smtClean="0"/>
                        <a:t>	B.PTLT07 AS PTLT07,</a:t>
                      </a:r>
                    </a:p>
                    <a:p>
                      <a:r>
                        <a:rPr lang="en-US" altLang="ko-KR" sz="1000" dirty="0" smtClean="0"/>
                        <a:t>	B.PTLT08 AS PTLT08,</a:t>
                      </a:r>
                    </a:p>
                    <a:p>
                      <a:r>
                        <a:rPr lang="en-US" altLang="ko-KR" sz="1000" dirty="0" smtClean="0"/>
                        <a:t>	B.PTLT09 AS PTLT09,</a:t>
                      </a:r>
                    </a:p>
                    <a:p>
                      <a:r>
                        <a:rPr lang="en-US" altLang="ko-KR" sz="1000" dirty="0" smtClean="0"/>
                        <a:t>	B.PTLT10 AS PTLT10,</a:t>
                      </a:r>
                    </a:p>
                    <a:p>
                      <a:r>
                        <a:rPr lang="en-US" altLang="ko-KR" sz="1000" dirty="0" smtClean="0"/>
                        <a:t>	B.PTLT11 AS PTLT11,</a:t>
                      </a:r>
                    </a:p>
                    <a:p>
                      <a:r>
                        <a:rPr lang="en-US" altLang="ko-KR" sz="1000" dirty="0" smtClean="0"/>
                        <a:t>	B.PTLT12 AS PTLT12,</a:t>
                      </a:r>
                    </a:p>
                    <a:p>
                      <a:r>
                        <a:rPr lang="en-US" altLang="ko-KR" sz="1000" dirty="0" smtClean="0"/>
                        <a:t>	B.PTLT13 AS PTLT13,</a:t>
                      </a:r>
                    </a:p>
                    <a:p>
                      <a:r>
                        <a:rPr lang="en-US" altLang="ko-KR" sz="1000" dirty="0" smtClean="0"/>
                        <a:t>	B.PTLT14 AS PTLT14,</a:t>
                      </a:r>
                    </a:p>
                    <a:p>
                      <a:r>
                        <a:rPr lang="en-US" altLang="ko-KR" sz="1000" dirty="0" smtClean="0"/>
                        <a:t>	B.PTLT15 AS PTLT15,</a:t>
                      </a:r>
                    </a:p>
                    <a:p>
                      <a:r>
                        <a:rPr lang="en-US" altLang="ko-KR" sz="1000" dirty="0" smtClean="0"/>
                        <a:t>	B.PTLT16 AS PTLT16,</a:t>
                      </a:r>
                    </a:p>
                    <a:p>
                      <a:r>
                        <a:rPr lang="en-US" altLang="ko-KR" sz="1000" dirty="0" smtClean="0"/>
                        <a:t>	B.PTLT17 AS PTLT17,</a:t>
                      </a:r>
                    </a:p>
                    <a:p>
                      <a:r>
                        <a:rPr lang="en-US" altLang="ko-KR" sz="1000" dirty="0" smtClean="0"/>
                        <a:t>	B.PTLT18 AS PTLT18,</a:t>
                      </a:r>
                    </a:p>
                    <a:p>
                      <a:r>
                        <a:rPr lang="en-US" altLang="ko-KR" sz="1000" dirty="0" smtClean="0"/>
                        <a:t>	B.PTLT19 AS PTLT19,</a:t>
                      </a:r>
                    </a:p>
                    <a:p>
                      <a:r>
                        <a:rPr lang="en-US" altLang="ko-KR" sz="1000" dirty="0" smtClean="0"/>
                        <a:t>	B.PTLT20 AS PTLT20,</a:t>
                      </a:r>
                    </a:p>
                    <a:p>
                      <a:r>
                        <a:rPr lang="en-US" altLang="ko-KR" sz="1000" dirty="0" smtClean="0"/>
                        <a:t>	C.AUTLOC AS AUTLOC,</a:t>
                      </a:r>
                    </a:p>
                    <a:p>
                      <a:r>
                        <a:rPr lang="en-US" altLang="ko-KR" sz="1000" dirty="0" smtClean="0"/>
                        <a:t>	B.PASTKY AS PASTKY,</a:t>
                      </a:r>
                    </a:p>
                    <a:p>
                      <a:r>
                        <a:rPr lang="en-US" altLang="ko-KR" sz="1000" dirty="0" smtClean="0"/>
                        <a:t>	B.ALSTKY AS ALSTKY,</a:t>
                      </a:r>
                    </a:p>
                    <a:p>
                      <a:r>
                        <a:rPr lang="en-US" altLang="ko-KR" sz="1000" dirty="0" smtClean="0"/>
                        <a:t>	B.CREDAT AS CREDAT,</a:t>
                      </a:r>
                    </a:p>
                    <a:p>
                      <a:r>
                        <a:rPr lang="en-US" altLang="ko-KR" sz="1000" dirty="0" smtClean="0"/>
                        <a:t>	B.CRETIM AS CRETIM,</a:t>
                      </a:r>
                    </a:p>
                    <a:p>
                      <a:r>
                        <a:rPr lang="en-US" altLang="ko-KR" sz="1000" dirty="0" smtClean="0"/>
                        <a:t>	B.CREUSR AS CREUSR,</a:t>
                      </a:r>
                    </a:p>
                    <a:p>
                      <a:r>
                        <a:rPr lang="en-US" altLang="ko-KR" sz="1000" dirty="0" smtClean="0"/>
                        <a:t>	 (SELECT X.NMLAST FROM USRMA X WHERE X.USERID = B.CREUSR) AS CUSRNM,</a:t>
                      </a:r>
                    </a:p>
                    <a:p>
                      <a:r>
                        <a:rPr lang="en-US" altLang="ko-KR" sz="1000" dirty="0" smtClean="0"/>
                        <a:t>	B.LMODAT AS LMODAT,</a:t>
                      </a:r>
                    </a:p>
                    <a:p>
                      <a:r>
                        <a:rPr lang="en-US" altLang="ko-KR" sz="1000" dirty="0" smtClean="0"/>
                        <a:t>	B.LMOTIM AS LMOTIM,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8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089141"/>
              </p:ext>
            </p:extLst>
          </p:nvPr>
        </p:nvGraphicFramePr>
        <p:xfrm>
          <a:off x="107504" y="116632"/>
          <a:ext cx="8928000" cy="6624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728806"/>
                <a:gridCol w="1655192"/>
              </a:tblGrid>
              <a:tr h="3205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WmsTask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MV09BODY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304184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B.LMOUSR AS LMOUSR,</a:t>
                      </a:r>
                    </a:p>
                    <a:p>
                      <a:r>
                        <a:rPr lang="en-US" altLang="ko-KR" sz="1000" dirty="0" smtClean="0"/>
                        <a:t>	 (SELECT X.NMLAST FROM USRMA X WHERE X.USERID = B.LMOUSR) AS LUSRNM,</a:t>
                      </a:r>
                    </a:p>
                    <a:p>
                      <a:r>
                        <a:rPr lang="en-US" altLang="ko-KR" sz="1000" dirty="0" smtClean="0"/>
                        <a:t>	B.INDBZL AS INDBZL,</a:t>
                      </a:r>
                    </a:p>
                    <a:p>
                      <a:r>
                        <a:rPr lang="en-US" altLang="ko-KR" sz="1000" dirty="0" smtClean="0"/>
                        <a:t>	B.INDARC AS INDARC,</a:t>
                      </a:r>
                    </a:p>
                    <a:p>
                      <a:r>
                        <a:rPr lang="en-US" altLang="ko-KR" sz="1000" dirty="0" smtClean="0"/>
                        <a:t>	B.UPDCHK AS UPDCHK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 FROM TASDH A,</a:t>
                      </a:r>
                    </a:p>
                    <a:p>
                      <a:r>
                        <a:rPr lang="en-US" altLang="ko-KR" sz="1000" dirty="0" smtClean="0"/>
                        <a:t>	TASDI B,</a:t>
                      </a:r>
                    </a:p>
                    <a:p>
                      <a:r>
                        <a:rPr lang="en-US" altLang="ko-KR" sz="1000" dirty="0" smtClean="0"/>
                        <a:t>	 LOCMA C,</a:t>
                      </a:r>
                    </a:p>
                    <a:p>
                      <a:r>
                        <a:rPr lang="en-US" altLang="ko-KR" sz="1000" dirty="0" smtClean="0"/>
                        <a:t>	       (SELECT 0 AS ROWSEQ,</a:t>
                      </a:r>
                    </a:p>
                    <a:p>
                      <a:r>
                        <a:rPr lang="en-US" altLang="ko-KR" sz="1000" dirty="0" smtClean="0"/>
                        <a:t>		' ' AS ROWCK,</a:t>
                      </a:r>
                    </a:p>
                    <a:p>
                      <a:r>
                        <a:rPr lang="en-US" altLang="ko-KR" sz="1000" dirty="0" smtClean="0"/>
                        <a:t>		' ' AS TASKKY,</a:t>
                      </a:r>
                    </a:p>
                    <a:p>
                      <a:r>
                        <a:rPr lang="en-US" altLang="ko-KR" sz="1000" dirty="0" smtClean="0"/>
                        <a:t>		' ' AS TASKIT,</a:t>
                      </a:r>
                    </a:p>
                    <a:p>
                      <a:r>
                        <a:rPr lang="en-US" altLang="ko-KR" sz="1000" dirty="0" smtClean="0"/>
                        <a:t>		0 AS QTCOMP,</a:t>
                      </a:r>
                    </a:p>
                    <a:p>
                      <a:r>
                        <a:rPr lang="en-US" altLang="ko-KR" sz="1000" dirty="0" smtClean="0"/>
                        <a:t>		' ' AS LOCAAC,</a:t>
                      </a:r>
                    </a:p>
                    <a:p>
                      <a:r>
                        <a:rPr lang="en-US" altLang="ko-KR" sz="1000" dirty="0" smtClean="0"/>
                        <a:t>		' ' AS SECTAC,</a:t>
                      </a:r>
                    </a:p>
                    <a:p>
                      <a:r>
                        <a:rPr lang="en-US" altLang="ko-KR" sz="1000" dirty="0" smtClean="0"/>
                        <a:t>		' ' AS PAIDAC,</a:t>
                      </a:r>
                    </a:p>
                    <a:p>
                      <a:r>
                        <a:rPr lang="en-US" altLang="ko-KR" sz="1000" dirty="0" smtClean="0"/>
                        <a:t>		' ' AS TRNUAC,</a:t>
                      </a:r>
                    </a:p>
                    <a:p>
                      <a:r>
                        <a:rPr lang="en-US" altLang="ko-KR" sz="1000" dirty="0" smtClean="0"/>
                        <a:t>		' ' AS RSNCOD,</a:t>
                      </a:r>
                    </a:p>
                    <a:p>
                      <a:r>
                        <a:rPr lang="en-US" altLang="ko-KR" sz="1000" dirty="0" smtClean="0"/>
                        <a:t>		' ' AS TASRSN,</a:t>
                      </a:r>
                    </a:p>
                    <a:p>
                      <a:r>
                        <a:rPr lang="en-US" altLang="ko-KR" sz="1000" dirty="0" smtClean="0"/>
                        <a:t>		' ' AS ATRUTY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 FROM DUAL) D</a:t>
                      </a:r>
                    </a:p>
                    <a:p>
                      <a:r>
                        <a:rPr lang="en-US" altLang="ko-KR" sz="1000" dirty="0" smtClean="0"/>
                        <a:t>	 WHERE A.TASKKY = B.TASKKY</a:t>
                      </a:r>
                    </a:p>
                    <a:p>
                      <a:r>
                        <a:rPr lang="en-US" altLang="ko-KR" sz="1000" dirty="0" smtClean="0"/>
                        <a:t>	   AND A.WAREKY = C.WAREKY</a:t>
                      </a:r>
                    </a:p>
                    <a:p>
                      <a:r>
                        <a:rPr lang="en-US" altLang="ko-KR" sz="1000" dirty="0" smtClean="0"/>
                        <a:t>	   AND B.LOCASR = C.LOCAKY</a:t>
                      </a:r>
                    </a:p>
                    <a:p>
                      <a:r>
                        <a:rPr lang="en-US" altLang="ko-KR" sz="1000" dirty="0" smtClean="0"/>
                        <a:t>	   AND B.TASKKY = D.TASKKY(+)</a:t>
                      </a:r>
                    </a:p>
                    <a:p>
                      <a:r>
                        <a:rPr lang="en-US" altLang="ko-KR" sz="1000" dirty="0" smtClean="0"/>
                        <a:t>	   AND B.TASKIT = D.TASKIT(+)</a:t>
                      </a:r>
                    </a:p>
                    <a:p>
                      <a:r>
                        <a:rPr lang="en-US" altLang="ko-KR" sz="1000" dirty="0" smtClean="0"/>
                        <a:t>	   AND A.TASKKY = #TASKKY#</a:t>
                      </a:r>
                    </a:p>
                    <a:p>
                      <a:r>
                        <a:rPr lang="en-US" altLang="ko-KR" sz="1000" dirty="0" smtClean="0"/>
                        <a:t>	 ORDER BY B.TASKKY, B.TASKIT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TASDH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TASDI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87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346625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작업지시번호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작업오더아이템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STATIT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CMCDV</a:t>
                      </a:r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CMCDV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STATITNM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상태명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QTTAOR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QTCOMP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완료수량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ko-KR" altLang="en-US" sz="110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ACTCDT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실제완료날짜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ACTCTI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실제완료시간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TKFLKY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작업흐름 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STEPNO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단계 번호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LSTTFL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최종 스텝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섹션</a:t>
                      </a:r>
                      <a:r>
                        <a:rPr lang="en-US" altLang="ko-KR" sz="1100" dirty="0" smtClean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801001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PAIDSR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BOM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SDUOKY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기본단위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QTSDUM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기본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섹션</a:t>
                      </a:r>
                      <a:r>
                        <a:rPr lang="en-US" altLang="ko-KR" sz="1100" dirty="0" smtClean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PAIDTG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BOM </a:t>
                      </a:r>
                      <a:r>
                        <a:rPr lang="ko-KR" altLang="en-US" sz="1100" dirty="0" smtClean="0"/>
                        <a:t>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TRNUTG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P/T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TTRUTY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TMEAKY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QTTPUM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TDUOKY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기본단위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QTTDUM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기본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섹션</a:t>
                      </a:r>
                      <a:r>
                        <a:rPr lang="en-US" altLang="ko-KR" sz="1100" dirty="0" smtClean="0"/>
                        <a:t>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PAIDAC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BOM</a:t>
                      </a:r>
                      <a:r>
                        <a:rPr lang="ko-KR" altLang="en-US" sz="1100" dirty="0" smtClean="0"/>
                        <a:t>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TRNUAC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</a:t>
                      </a:r>
                      <a:r>
                        <a:rPr lang="en-US" altLang="ko-KR" sz="1100" dirty="0" smtClean="0"/>
                        <a:t>P/T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33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105364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96144"/>
                <a:gridCol w="864096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ATRUTY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AMEAKY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QTAPUM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ADUOKY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실기본단위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실기본</a:t>
                      </a:r>
                      <a:r>
                        <a:rPr lang="en-US" altLang="ko-KR" sz="1100" dirty="0" smtClean="0"/>
                        <a:t>UPM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 </a:t>
                      </a:r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RECVKY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RECVIT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SHPOIT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SDIFKY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Diff.No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SDIFIT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Diff.It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76515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DROPID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Drop</a:t>
                      </a:r>
                      <a:r>
                        <a:rPr lang="en-US" altLang="ko-KR" sz="1100" baseline="0" dirty="0" smtClean="0"/>
                        <a:t>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WGTUNT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중량단위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LENGTH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길이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WIDTHW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HEIGHT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높이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CUBICM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CBM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CATA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HHTTID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PDA_ID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22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17299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SEQ(ERP)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자동창고 </a:t>
                      </a:r>
                      <a:r>
                        <a:rPr lang="en-US" altLang="ko-KR" sz="1100" dirty="0" smtClean="0"/>
                        <a:t>I/F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240728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512168"/>
                <a:gridCol w="64807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SMANDT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ClienT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SQP P/O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SZMBLNO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B/L NO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SZMIPNO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B/L</a:t>
                      </a:r>
                      <a:r>
                        <a:rPr lang="en-US" altLang="ko-KR" sz="1100" baseline="0" dirty="0" smtClean="0"/>
                        <a:t> Item</a:t>
                      </a:r>
                      <a:r>
                        <a:rPr lang="en-US" altLang="ko-KR" sz="1100" dirty="0" smtClean="0"/>
                        <a:t> NO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STRAID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SCM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SVBELN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SPOSNR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총괄계획번호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STPNUM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예약 </a:t>
                      </a:r>
                      <a:r>
                        <a:rPr lang="en-US" altLang="ko-KR" sz="1100" dirty="0" smtClean="0"/>
                        <a:t>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SWERKS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출발지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SLGORT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영업 부문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SDATBG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출하계획일시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STDLNR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SSORNU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</a:t>
                      </a:r>
                      <a:r>
                        <a:rPr lang="ko-KR" altLang="en-US" sz="1100" baseline="0" dirty="0" smtClean="0"/>
                        <a:t> </a:t>
                      </a:r>
                      <a:r>
                        <a:rPr lang="ko-KR" altLang="en-US" sz="1100" dirty="0" smtClean="0"/>
                        <a:t>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SZEILE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SMJAHR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M/D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년도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SXBLNR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인터페이스번호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en-US" altLang="ko-KR" sz="1100" dirty="0" err="1" smtClean="0"/>
                        <a:t>Mvt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DOORKY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3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020785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판매유형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 </a:t>
                      </a:r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PTLT20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To 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PASTKY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적치전략키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ALSTKY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할당전략키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907915"/>
              </p:ext>
            </p:extLst>
          </p:nvPr>
        </p:nvGraphicFramePr>
        <p:xfrm>
          <a:off x="4572000" y="260648"/>
          <a:ext cx="4320480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TASRSN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상세사유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AUTLOC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자동창고 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USRMA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457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USRMA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15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55" y="836712"/>
            <a:ext cx="4457700" cy="555307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98461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재고실사지시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IP01.jsp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 </a:t>
                      </a:r>
                      <a:r>
                        <a:rPr lang="ko-KR" sz="900" kern="0" dirty="0" smtClean="0">
                          <a:effectLst/>
                        </a:rPr>
                        <a:t>조회 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지번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품명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P/T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S/N</a:t>
                      </a:r>
                      <a:r>
                        <a:rPr lang="ko-KR" altLang="en-US" sz="900" kern="0" dirty="0" smtClean="0">
                          <a:effectLst/>
                        </a:rPr>
                        <a:t>번호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제조일자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벤더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재고상태 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691680" y="836712"/>
            <a:ext cx="1872208" cy="28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547664" y="676199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1162985" y="1519788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211128" y="1655812"/>
            <a:ext cx="4320480" cy="45815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27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885752"/>
              </p:ext>
            </p:extLst>
          </p:nvPr>
        </p:nvGraphicFramePr>
        <p:xfrm>
          <a:off x="107504" y="188640"/>
          <a:ext cx="4464496" cy="6075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224136"/>
                <a:gridCol w="1008112"/>
              </a:tblGrid>
              <a:tr h="2425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COMPKY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회사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TSPKEY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분할키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DELMAK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삭제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4369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CHKSHA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작업오더</a:t>
                      </a:r>
                      <a:r>
                        <a:rPr lang="ko-KR" altLang="en-US" sz="1000" dirty="0" smtClean="0"/>
                        <a:t> 완료 시 출하영역 체크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설명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대표자이름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거래처담당자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대표주소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납품주소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주소</a:t>
                      </a:r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봉투라벨주소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봉투라벨주소</a:t>
                      </a:r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CITY01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도시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REGN01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관할거점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POSTCD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우편번호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8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NATNKY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국가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CMCDV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CDESC1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전화번호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425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SMS</a:t>
                      </a:r>
                      <a:r>
                        <a:rPr lang="ko-KR" altLang="en-US" sz="1000" dirty="0" smtClean="0"/>
                        <a:t>수신번호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18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거래처담당자전번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FAXTL1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팩스번호</a:t>
                      </a:r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19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USRMA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NMLAST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수정자명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373404"/>
              </p:ext>
            </p:extLst>
          </p:nvPr>
        </p:nvGraphicFramePr>
        <p:xfrm>
          <a:off x="4572000" y="188640"/>
          <a:ext cx="4464496" cy="600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FAXTL2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팩스번호</a:t>
                      </a:r>
                      <a:r>
                        <a:rPr lang="en-US" altLang="ko-KR" sz="1000" b="0" dirty="0" smtClean="0"/>
                        <a:t>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WAHMA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TAXCD1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색상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WAHMA</a:t>
                      </a:r>
                      <a:endParaRPr lang="ko-KR" altLang="en-US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TAXCD2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영업소구분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VATREG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사업자등록번호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POBOX1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P.O. Box1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POBPC1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POBox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우편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관리자명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WADT01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e-Mail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WADT02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전화번호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WADM01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e-Mail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EXCOMK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INDOVA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초과할당 허용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PLOCOV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기본출하로케이션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DRECLO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INDUAC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미할당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DSORKY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오더정렬키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생성일자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생성시간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/>
                        <a:t>생성자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dirty="0" smtClean="0"/>
                        <a:t>USRMA</a:t>
                      </a:r>
                      <a:endParaRPr lang="ko-KR" altLang="en-US" sz="10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NMLAST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생성자명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수정일자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25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smtClean="0"/>
                        <a:t>수정시간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5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dirty="0" err="1" smtClean="0"/>
                        <a:t>수정자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50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1962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SK01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SKU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SK01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</a:rPr>
                        <a:t>SKU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SKU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재고 반영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1" y="1052736"/>
            <a:ext cx="5971404" cy="51054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20386" y="1124768"/>
            <a:ext cx="57920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81988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35680" y="1124768"/>
            <a:ext cx="53997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5542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717816" y="585926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658012" y="57332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55914" y="1124768"/>
            <a:ext cx="110808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2" name="Rectangular Callout 181"/>
          <p:cNvSpPr/>
          <p:nvPr/>
        </p:nvSpPr>
        <p:spPr>
          <a:xfrm>
            <a:off x="1475656" y="101675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8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28025"/>
            <a:ext cx="5947815" cy="383817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83953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IP01.jsp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altLang="ko-KR" sz="900" kern="0" dirty="0" smtClean="0">
                          <a:effectLst/>
                        </a:rPr>
                        <a:t> 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ular Callout 181"/>
          <p:cNvSpPr/>
          <p:nvPr/>
        </p:nvSpPr>
        <p:spPr>
          <a:xfrm>
            <a:off x="807110" y="1803358"/>
            <a:ext cx="184963" cy="20277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Rectangular Callout 181"/>
          <p:cNvSpPr/>
          <p:nvPr/>
        </p:nvSpPr>
        <p:spPr>
          <a:xfrm>
            <a:off x="323528" y="1826135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99592" y="1951165"/>
            <a:ext cx="374848" cy="14735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24136" y="1951165"/>
            <a:ext cx="374848" cy="14735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6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28025"/>
            <a:ext cx="5947815" cy="383817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95803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IP01.jsp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HEAD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GRID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조회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ular Callout 181"/>
          <p:cNvSpPr/>
          <p:nvPr/>
        </p:nvSpPr>
        <p:spPr>
          <a:xfrm>
            <a:off x="275295" y="2182364"/>
            <a:ext cx="186467" cy="189016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13528" y="2276872"/>
            <a:ext cx="5742648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9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423149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id="IP01_LIST"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	' ' AS SADJKY,</a:t>
                      </a:r>
                    </a:p>
                    <a:p>
                      <a:r>
                        <a:rPr lang="en-US" altLang="ko-KR" sz="1000" dirty="0" smtClean="0"/>
                        <a:t>	'520' AS ADJUTY,</a:t>
                      </a:r>
                    </a:p>
                    <a:p>
                      <a:r>
                        <a:rPr lang="en-US" altLang="ko-KR" sz="1000" dirty="0" smtClean="0"/>
                        <a:t>	' ' AS PHYIKY,</a:t>
                      </a:r>
                    </a:p>
                    <a:p>
                      <a:r>
                        <a:rPr lang="en-US" altLang="ko-KR" sz="1000" dirty="0" smtClean="0"/>
                        <a:t>	'$WAREKY$' AS WAREKY,</a:t>
                      </a:r>
                    </a:p>
                    <a:p>
                      <a:r>
                        <a:rPr lang="en-US" altLang="ko-KR" sz="1000" dirty="0" smtClean="0"/>
                        <a:t>	TO_CHAR(SYSDATE,'YYYYMMDD') AS DOCDAT,</a:t>
                      </a:r>
                    </a:p>
                    <a:p>
                      <a:r>
                        <a:rPr lang="en-US" altLang="ko-KR" sz="1000" dirty="0" smtClean="0"/>
                        <a:t>	'500' AS DOCCAT,</a:t>
                      </a:r>
                    </a:p>
                    <a:p>
                      <a:r>
                        <a:rPr lang="en-US" altLang="ko-KR" sz="1000" dirty="0" smtClean="0"/>
                        <a:t>	 (SELECT SHORTX FROM DOCCM WHERE DOCCAT = '500') AS DOCCATNM,</a:t>
                      </a:r>
                    </a:p>
                    <a:p>
                      <a:r>
                        <a:rPr lang="en-US" altLang="ko-KR" sz="1000" dirty="0" smtClean="0"/>
                        <a:t>	'520' AS PHSCTY,</a:t>
                      </a:r>
                    </a:p>
                    <a:p>
                      <a:r>
                        <a:rPr lang="en-US" altLang="ko-KR" sz="1000" dirty="0" smtClean="0"/>
                        <a:t>	'500' AS ADJUCA,</a:t>
                      </a:r>
                    </a:p>
                    <a:p>
                      <a:r>
                        <a:rPr lang="en-US" altLang="ko-KR" sz="1000" dirty="0" smtClean="0"/>
                        <a:t>	 (SELECT SHORTX FROM DOCTM WHERE DOCUTY = '520') AS ADJUCANM,</a:t>
                      </a:r>
                    </a:p>
                    <a:p>
                      <a:r>
                        <a:rPr lang="en-US" altLang="ko-KR" sz="1000" dirty="0" smtClean="0"/>
                        <a:t>	' ' AS DOCTXT,</a:t>
                      </a:r>
                    </a:p>
                    <a:p>
                      <a:r>
                        <a:rPr lang="en-US" altLang="ko-KR" sz="1000" dirty="0" smtClean="0"/>
                        <a:t>	TO_CHAR(SYSDATE,'YYYY-MM-DD') AS CREDAT,</a:t>
                      </a:r>
                    </a:p>
                    <a:p>
                      <a:r>
                        <a:rPr lang="en-US" altLang="ko-KR" sz="1000" dirty="0" smtClean="0"/>
                        <a:t>	TO_CHAR(SYSDATE,'HH24:MI:SS') AS CRETIM,</a:t>
                      </a:r>
                    </a:p>
                    <a:p>
                      <a:r>
                        <a:rPr lang="en-US" altLang="ko-KR" sz="1000" dirty="0" smtClean="0"/>
                        <a:t>	#SES_USER_ID# AS CREUSR,</a:t>
                      </a:r>
                    </a:p>
                    <a:p>
                      <a:r>
                        <a:rPr lang="en-US" altLang="ko-KR" sz="1000" dirty="0" smtClean="0"/>
                        <a:t>	' ' AS CUSRNM,</a:t>
                      </a:r>
                    </a:p>
                    <a:p>
                      <a:r>
                        <a:rPr lang="en-US" altLang="ko-KR" sz="1000" dirty="0" smtClean="0"/>
                        <a:t>	TO_CHAR(SYSDATE,'YYYY-MM-DD') AS LMODAT,</a:t>
                      </a:r>
                    </a:p>
                    <a:p>
                      <a:r>
                        <a:rPr lang="en-US" altLang="ko-KR" sz="1000" dirty="0" smtClean="0"/>
                        <a:t>	TO_CHAR(SYSDATE,'HH24:MI:SS') AS LMOTIM,</a:t>
                      </a:r>
                    </a:p>
                    <a:p>
                      <a:r>
                        <a:rPr lang="en-US" altLang="ko-KR" sz="1000" dirty="0" smtClean="0"/>
                        <a:t>	#SES_USER_ID# AS LMOUSR,</a:t>
                      </a:r>
                    </a:p>
                    <a:p>
                      <a:r>
                        <a:rPr lang="en-US" altLang="ko-KR" sz="1000" dirty="0" smtClean="0"/>
                        <a:t>	' ' AS LUSRNM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FROM DUAL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39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21590"/>
              </p:ext>
            </p:extLst>
          </p:nvPr>
        </p:nvGraphicFramePr>
        <p:xfrm>
          <a:off x="107504" y="217592"/>
          <a:ext cx="8928992" cy="416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449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PHSCTY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조사타입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DUAL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92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28025"/>
            <a:ext cx="5947815" cy="383817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0168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IP01.jsp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ITEM</a:t>
                      </a:r>
                      <a:r>
                        <a:rPr lang="en-US" altLang="ko-KR" sz="900" kern="100" baseline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GRID 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조회</a:t>
                      </a:r>
                      <a:endParaRPr lang="ko-KR" alt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ular Callout 181"/>
          <p:cNvSpPr/>
          <p:nvPr/>
        </p:nvSpPr>
        <p:spPr>
          <a:xfrm>
            <a:off x="332877" y="3514242"/>
            <a:ext cx="186467" cy="189016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6111" y="3608750"/>
            <a:ext cx="5742648" cy="1620449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38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026796"/>
              </p:ext>
            </p:extLst>
          </p:nvPr>
        </p:nvGraphicFramePr>
        <p:xfrm>
          <a:off x="107504" y="116632"/>
          <a:ext cx="8928000" cy="6696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372708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id="IP01Sub_LIST"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 0 AS QTSPHY,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 ' ' AS RSNADJ,</a:t>
                      </a:r>
                    </a:p>
                    <a:p>
                      <a:r>
                        <a:rPr lang="en-US" altLang="ko-KR" sz="1000" baseline="0" dirty="0" smtClean="0"/>
                        <a:t>   </a:t>
                      </a:r>
                      <a:r>
                        <a:rPr lang="ko-KR" altLang="en-US" sz="1000" baseline="0" dirty="0" smtClean="0"/>
                        <a:t>           </a:t>
                      </a:r>
                      <a:r>
                        <a:rPr lang="en-US" altLang="ko-KR" sz="1000" dirty="0" smtClean="0"/>
                        <a:t> ' ' AS AUTLOC,			   </a:t>
                      </a:r>
                    </a:p>
                    <a:p>
                      <a:r>
                        <a:rPr lang="en-US" altLang="ko-KR" sz="1000" dirty="0" smtClean="0"/>
                        <a:t>               0 AS QTADJU,</a:t>
                      </a:r>
                    </a:p>
                    <a:p>
                      <a:r>
                        <a:rPr lang="en-US" altLang="ko-KR" sz="1000" dirty="0" smtClean="0"/>
                        <a:t>               0 AS QTYPDA,</a:t>
                      </a:r>
                    </a:p>
                    <a:p>
                      <a:r>
                        <a:rPr lang="en-US" altLang="ko-KR" sz="1000" dirty="0" smtClean="0"/>
                        <a:t>               ' ' AS SUBSIT,</a:t>
                      </a:r>
                    </a:p>
                    <a:p>
                      <a:r>
                        <a:rPr lang="en-US" altLang="ko-KR" sz="1000" dirty="0" smtClean="0"/>
                        <a:t>               ' ' AS SUBSFL,</a:t>
                      </a:r>
                    </a:p>
                    <a:p>
                      <a:r>
                        <a:rPr lang="en-US" altLang="ko-KR" sz="1000" dirty="0" smtClean="0"/>
                        <a:t>               QTSIWH AS QTYSTL,</a:t>
                      </a:r>
                    </a:p>
                    <a:p>
                      <a:r>
                        <a:rPr lang="en-US" altLang="ko-KR" sz="1000" dirty="0" smtClean="0"/>
                        <a:t>               QTSIWH AS QTSIWH,</a:t>
                      </a:r>
                    </a:p>
                    <a:p>
                      <a:r>
                        <a:rPr lang="en-US" altLang="ko-KR" sz="1000" dirty="0" smtClean="0"/>
                        <a:t>               QTSALO,</a:t>
                      </a:r>
                    </a:p>
                    <a:p>
                      <a:r>
                        <a:rPr lang="en-US" altLang="ko-KR" sz="1000" dirty="0" smtClean="0"/>
                        <a:t>               QTSPMI,</a:t>
                      </a:r>
                    </a:p>
                    <a:p>
                      <a:r>
                        <a:rPr lang="en-US" altLang="ko-KR" sz="1000" dirty="0" smtClean="0"/>
                        <a:t>               QTSPMO,</a:t>
                      </a:r>
                    </a:p>
                    <a:p>
                      <a:r>
                        <a:rPr lang="en-US" altLang="ko-KR" sz="1000" dirty="0" smtClean="0"/>
                        <a:t>               QTSBLK AS QTBLKD,</a:t>
                      </a:r>
                    </a:p>
                    <a:p>
                      <a:r>
                        <a:rPr lang="en-US" altLang="ko-KR" sz="1000" dirty="0" smtClean="0"/>
                        <a:t>               QTSIWH-GREATEST(QTSALO, QTSPMO) - QTSPMO AS USEQTY,</a:t>
                      </a:r>
                    </a:p>
                    <a:p>
                      <a:r>
                        <a:rPr lang="en-US" altLang="ko-KR" sz="1000" dirty="0" smtClean="0"/>
                        <a:t>               WAREKY,</a:t>
                      </a:r>
                    </a:p>
                    <a:p>
                      <a:r>
                        <a:rPr lang="en-US" altLang="ko-KR" sz="1000" dirty="0" smtClean="0"/>
                        <a:t>               LOTNUM,</a:t>
                      </a:r>
                    </a:p>
                    <a:p>
                      <a:r>
                        <a:rPr lang="en-US" altLang="ko-KR" sz="1000" dirty="0" smtClean="0"/>
                        <a:t>               LOCAKY,</a:t>
                      </a:r>
                    </a:p>
                    <a:p>
                      <a:r>
                        <a:rPr lang="en-US" altLang="ko-KR" sz="1000" dirty="0" smtClean="0"/>
                        <a:t>               TRNUID,</a:t>
                      </a:r>
                    </a:p>
                    <a:p>
                      <a:r>
                        <a:rPr lang="en-US" altLang="ko-KR" sz="1000" dirty="0" smtClean="0"/>
                        <a:t>               STOKKY,</a:t>
                      </a:r>
                    </a:p>
                    <a:p>
                      <a:r>
                        <a:rPr lang="en-US" altLang="ko-KR" sz="1000" dirty="0" smtClean="0"/>
                        <a:t>               SECTID,</a:t>
                      </a:r>
                    </a:p>
                    <a:p>
                      <a:r>
                        <a:rPr lang="en-US" altLang="ko-KR" sz="1000" dirty="0" smtClean="0"/>
                        <a:t>               PACKID,</a:t>
                      </a:r>
                    </a:p>
                    <a:p>
                      <a:r>
                        <a:rPr lang="en-US" altLang="ko-KR" sz="1000" dirty="0" smtClean="0"/>
                        <a:t>               QTYUOM,</a:t>
                      </a:r>
                    </a:p>
                    <a:p>
                      <a:r>
                        <a:rPr lang="en-US" altLang="ko-KR" sz="1000" dirty="0" smtClean="0"/>
                        <a:t>               TRUNTY,</a:t>
                      </a:r>
                    </a:p>
                    <a:p>
                      <a:r>
                        <a:rPr lang="en-US" altLang="ko-KR" sz="1000" dirty="0" smtClean="0"/>
                        <a:t>               MEASKY,</a:t>
                      </a:r>
                    </a:p>
                    <a:p>
                      <a:r>
                        <a:rPr lang="en-US" altLang="ko-KR" sz="1000" dirty="0" smtClean="0"/>
                        <a:t>               UOMKEY,</a:t>
                      </a:r>
                    </a:p>
                    <a:p>
                      <a:r>
                        <a:rPr lang="en-US" altLang="ko-KR" sz="1000" dirty="0" smtClean="0"/>
                        <a:t>               QTPUOM,</a:t>
                      </a:r>
                    </a:p>
                    <a:p>
                      <a:r>
                        <a:rPr lang="en-US" altLang="ko-KR" sz="1000" dirty="0" smtClean="0"/>
                        <a:t>               DUOMKY,</a:t>
                      </a:r>
                    </a:p>
                    <a:p>
                      <a:r>
                        <a:rPr lang="en-US" altLang="ko-KR" sz="1000" dirty="0" smtClean="0"/>
                        <a:t>               QTDUOM,</a:t>
                      </a:r>
                    </a:p>
                    <a:p>
                      <a:r>
                        <a:rPr lang="en-US" altLang="ko-KR" sz="1000" dirty="0" smtClean="0"/>
                        <a:t>               TKFLKY,</a:t>
                      </a:r>
                    </a:p>
                    <a:p>
                      <a:r>
                        <a:rPr lang="en-US" altLang="ko-KR" sz="1000" dirty="0" smtClean="0"/>
                        <a:t>               STEPNO,</a:t>
                      </a:r>
                    </a:p>
                    <a:p>
                      <a:r>
                        <a:rPr lang="en-US" altLang="ko-KR" sz="1000" dirty="0" smtClean="0"/>
                        <a:t>               LSTTFL,</a:t>
                      </a:r>
                    </a:p>
                    <a:p>
                      <a:r>
                        <a:rPr lang="en-US" altLang="ko-KR" sz="1000" dirty="0" smtClean="0"/>
                        <a:t>               SRCSKY,</a:t>
                      </a:r>
                    </a:p>
                    <a:p>
                      <a:r>
                        <a:rPr lang="en-US" altLang="ko-KR" sz="1000" dirty="0" smtClean="0"/>
                        <a:t>               UOMDOC,</a:t>
                      </a:r>
                    </a:p>
                    <a:p>
                      <a:r>
                        <a:rPr lang="en-US" altLang="ko-KR" sz="1000" dirty="0" smtClean="0"/>
                        <a:t>               CNTBSK,</a:t>
                      </a:r>
                    </a:p>
                    <a:p>
                      <a:r>
                        <a:rPr lang="en-US" altLang="ko-KR" sz="1000" dirty="0" smtClean="0"/>
                        <a:t>               NUPDPS,</a:t>
                      </a:r>
                    </a:p>
                    <a:p>
                      <a:r>
                        <a:rPr lang="en-US" altLang="ko-KR" sz="1000" dirty="0" smtClean="0"/>
                        <a:t>               REFDKY,</a:t>
                      </a:r>
                    </a:p>
                    <a:p>
                      <a:r>
                        <a:rPr lang="en-US" altLang="ko-KR" sz="1000" dirty="0" smtClean="0"/>
                        <a:t>               REFDIT,</a:t>
                      </a:r>
                    </a:p>
                    <a:p>
                      <a:r>
                        <a:rPr lang="en-US" altLang="ko-KR" sz="1000" dirty="0" smtClean="0"/>
                        <a:t>               REFCAT,</a:t>
                      </a:r>
                    </a:p>
                    <a:p>
                      <a:r>
                        <a:rPr lang="en-US" altLang="ko-KR" sz="1000" dirty="0" smtClean="0"/>
                        <a:t>               REFDAT,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07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578352"/>
              </p:ext>
            </p:extLst>
          </p:nvPr>
        </p:nvGraphicFramePr>
        <p:xfrm>
          <a:off x="107504" y="141116"/>
          <a:ext cx="8928000" cy="6672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15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350707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   PURCKY,</a:t>
                      </a:r>
                    </a:p>
                    <a:p>
                      <a:r>
                        <a:rPr lang="en-US" altLang="ko-KR" sz="1000" dirty="0" smtClean="0"/>
                        <a:t>               PURCIT,</a:t>
                      </a:r>
                    </a:p>
                    <a:p>
                      <a:r>
                        <a:rPr lang="en-US" altLang="ko-KR" sz="1000" dirty="0" smtClean="0"/>
                        <a:t>               ASNDKY,</a:t>
                      </a:r>
                    </a:p>
                    <a:p>
                      <a:r>
                        <a:rPr lang="en-US" altLang="ko-KR" sz="1000" dirty="0" smtClean="0"/>
                        <a:t>               ASNDIT,</a:t>
                      </a:r>
                    </a:p>
                    <a:p>
                      <a:r>
                        <a:rPr lang="en-US" altLang="ko-KR" sz="1000" dirty="0" smtClean="0"/>
                        <a:t>               RECVKY,</a:t>
                      </a:r>
                    </a:p>
                    <a:p>
                      <a:r>
                        <a:rPr lang="en-US" altLang="ko-KR" sz="1000" dirty="0" smtClean="0"/>
                        <a:t>               RECVIT,</a:t>
                      </a:r>
                    </a:p>
                    <a:p>
                      <a:r>
                        <a:rPr lang="en-US" altLang="ko-KR" sz="1000" dirty="0" smtClean="0"/>
                        <a:t>               SHPOKY,</a:t>
                      </a:r>
                    </a:p>
                    <a:p>
                      <a:r>
                        <a:rPr lang="en-US" altLang="ko-KR" sz="1000" dirty="0" smtClean="0"/>
                        <a:t>               SHPOIT,</a:t>
                      </a:r>
                    </a:p>
                    <a:p>
                      <a:r>
                        <a:rPr lang="en-US" altLang="ko-KR" sz="1000" dirty="0" smtClean="0"/>
                        <a:t>               GRPOKY,</a:t>
                      </a:r>
                    </a:p>
                    <a:p>
                      <a:r>
                        <a:rPr lang="en-US" altLang="ko-KR" sz="1000" dirty="0" smtClean="0"/>
                        <a:t>               GRPOIT,</a:t>
                      </a:r>
                    </a:p>
                    <a:p>
                      <a:r>
                        <a:rPr lang="en-US" altLang="ko-KR" sz="1000" dirty="0" smtClean="0"/>
                        <a:t>               TASKKY,</a:t>
                      </a:r>
                    </a:p>
                    <a:p>
                      <a:r>
                        <a:rPr lang="en-US" altLang="ko-KR" sz="1000" dirty="0" smtClean="0"/>
                        <a:t>               TASKIT,</a:t>
                      </a:r>
                    </a:p>
                    <a:p>
                      <a:r>
                        <a:rPr lang="en-US" altLang="ko-KR" sz="1000" dirty="0" smtClean="0"/>
                        <a:t>               SADJKY,</a:t>
                      </a:r>
                    </a:p>
                    <a:p>
                      <a:r>
                        <a:rPr lang="en-US" altLang="ko-KR" sz="1000" dirty="0" smtClean="0"/>
                        <a:t>               SADJIT,</a:t>
                      </a:r>
                    </a:p>
                    <a:p>
                      <a:r>
                        <a:rPr lang="en-US" altLang="ko-KR" sz="1000" dirty="0" smtClean="0"/>
                        <a:t>               SDIFKY,</a:t>
                      </a:r>
                    </a:p>
                    <a:p>
                      <a:r>
                        <a:rPr lang="en-US" altLang="ko-KR" sz="1000" dirty="0" smtClean="0"/>
                        <a:t>               SDIFIT,</a:t>
                      </a:r>
                    </a:p>
                    <a:p>
                      <a:r>
                        <a:rPr lang="en-US" altLang="ko-KR" sz="1000" dirty="0" smtClean="0"/>
                        <a:t>               PHYIKY,</a:t>
                      </a:r>
                    </a:p>
                    <a:p>
                      <a:r>
                        <a:rPr lang="en-US" altLang="ko-KR" sz="1000" dirty="0" smtClean="0"/>
                        <a:t>               PHYIIT,</a:t>
                      </a:r>
                    </a:p>
                    <a:p>
                      <a:r>
                        <a:rPr lang="en-US" altLang="ko-KR" sz="1000" dirty="0" smtClean="0"/>
                        <a:t>               OWNRKY,</a:t>
                      </a:r>
                    </a:p>
                    <a:p>
                      <a:r>
                        <a:rPr lang="en-US" altLang="ko-KR" sz="1000" dirty="0" smtClean="0"/>
                        <a:t>               SKUKEY,</a:t>
                      </a:r>
                    </a:p>
                    <a:p>
                      <a:r>
                        <a:rPr lang="en-US" altLang="ko-KR" sz="1000" dirty="0" smtClean="0"/>
                        <a:t>               LOTA01,</a:t>
                      </a:r>
                    </a:p>
                    <a:p>
                      <a:r>
                        <a:rPr lang="en-US" altLang="ko-KR" sz="1000" dirty="0" smtClean="0"/>
                        <a:t>               LOTA02,</a:t>
                      </a:r>
                    </a:p>
                    <a:p>
                      <a:r>
                        <a:rPr lang="en-US" altLang="ko-KR" sz="1000" dirty="0" smtClean="0"/>
                        <a:t>               LOTA03,</a:t>
                      </a:r>
                    </a:p>
                    <a:p>
                      <a:r>
                        <a:rPr lang="en-US" altLang="ko-KR" sz="1000" dirty="0" smtClean="0"/>
                        <a:t>               LOTA04,</a:t>
                      </a:r>
                    </a:p>
                    <a:p>
                      <a:r>
                        <a:rPr lang="en-US" altLang="ko-KR" sz="1000" dirty="0" smtClean="0"/>
                        <a:t>               LOTA05,</a:t>
                      </a:r>
                    </a:p>
                    <a:p>
                      <a:r>
                        <a:rPr lang="en-US" altLang="ko-KR" sz="1000" dirty="0" smtClean="0"/>
                        <a:t>               LOTA06,</a:t>
                      </a:r>
                    </a:p>
                    <a:p>
                      <a:r>
                        <a:rPr lang="en-US" altLang="ko-KR" sz="1000" dirty="0" smtClean="0"/>
                        <a:t>               LOTA07,</a:t>
                      </a:r>
                    </a:p>
                    <a:p>
                      <a:r>
                        <a:rPr lang="en-US" altLang="ko-KR" sz="1000" dirty="0" smtClean="0"/>
                        <a:t>               LOTA08,</a:t>
                      </a:r>
                    </a:p>
                    <a:p>
                      <a:r>
                        <a:rPr lang="en-US" altLang="ko-KR" sz="1000" dirty="0" smtClean="0"/>
                        <a:t>               LOTA09,</a:t>
                      </a:r>
                    </a:p>
                    <a:p>
                      <a:r>
                        <a:rPr lang="en-US" altLang="ko-KR" sz="1000" dirty="0" smtClean="0"/>
                        <a:t>               LOTA10,</a:t>
                      </a:r>
                    </a:p>
                    <a:p>
                      <a:r>
                        <a:rPr lang="en-US" altLang="ko-KR" sz="1000" dirty="0" smtClean="0"/>
                        <a:t>               LOTA11,</a:t>
                      </a:r>
                    </a:p>
                    <a:p>
                      <a:r>
                        <a:rPr lang="en-US" altLang="ko-KR" sz="1000" dirty="0" smtClean="0"/>
                        <a:t>               LOTA12,</a:t>
                      </a:r>
                    </a:p>
                    <a:p>
                      <a:r>
                        <a:rPr lang="en-US" altLang="ko-KR" sz="1000" dirty="0" smtClean="0"/>
                        <a:t>               LOTA13,</a:t>
                      </a:r>
                    </a:p>
                    <a:p>
                      <a:r>
                        <a:rPr lang="en-US" altLang="ko-KR" sz="1000" dirty="0" smtClean="0"/>
                        <a:t>               LOTA14,</a:t>
                      </a:r>
                    </a:p>
                    <a:p>
                      <a:r>
                        <a:rPr lang="en-US" altLang="ko-KR" sz="1000" dirty="0" smtClean="0"/>
                        <a:t>               LOTA15,</a:t>
                      </a:r>
                    </a:p>
                    <a:p>
                      <a:r>
                        <a:rPr lang="en-US" altLang="ko-KR" sz="1000" dirty="0" smtClean="0"/>
                        <a:t>               LOTA16,</a:t>
                      </a:r>
                    </a:p>
                    <a:p>
                      <a:r>
                        <a:rPr lang="en-US" altLang="ko-KR" sz="1000" dirty="0" smtClean="0"/>
                        <a:t>               LOTA17,</a:t>
                      </a:r>
                    </a:p>
                    <a:p>
                      <a:r>
                        <a:rPr lang="en-US" altLang="ko-KR" sz="1000" dirty="0" smtClean="0"/>
                        <a:t>               LOTA18,</a:t>
                      </a:r>
                    </a:p>
                    <a:p>
                      <a:r>
                        <a:rPr lang="en-US" altLang="ko-KR" sz="1000" dirty="0" smtClean="0"/>
                        <a:t>               LOTA19,</a:t>
                      </a:r>
                    </a:p>
                    <a:p>
                      <a:r>
                        <a:rPr lang="en-US" altLang="ko-KR" sz="1000" dirty="0" smtClean="0"/>
                        <a:t>               LOTA20,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96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714798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AWMSNO,</a:t>
                      </a:r>
                    </a:p>
                    <a:p>
                      <a:r>
                        <a:rPr lang="en-US" altLang="ko-KR" sz="1000" dirty="0" smtClean="0"/>
                        <a:t>               DESC01,</a:t>
                      </a:r>
                    </a:p>
                    <a:p>
                      <a:r>
                        <a:rPr lang="en-US" altLang="ko-KR" sz="1000" dirty="0" smtClean="0"/>
                        <a:t>               DESC02,</a:t>
                      </a:r>
                    </a:p>
                    <a:p>
                      <a:r>
                        <a:rPr lang="en-US" altLang="ko-KR" sz="1000" dirty="0" smtClean="0"/>
                        <a:t>               ASKU01,</a:t>
                      </a:r>
                    </a:p>
                    <a:p>
                      <a:r>
                        <a:rPr lang="en-US" altLang="ko-KR" sz="1000" dirty="0" smtClean="0"/>
                        <a:t>               ASKU02,</a:t>
                      </a:r>
                    </a:p>
                    <a:p>
                      <a:r>
                        <a:rPr lang="en-US" altLang="ko-KR" sz="1000" dirty="0" smtClean="0"/>
                        <a:t>               ASKU03,</a:t>
                      </a:r>
                    </a:p>
                    <a:p>
                      <a:r>
                        <a:rPr lang="en-US" altLang="ko-KR" sz="1000" dirty="0" smtClean="0"/>
                        <a:t>               ASKU04,</a:t>
                      </a:r>
                    </a:p>
                    <a:p>
                      <a:r>
                        <a:rPr lang="en-US" altLang="ko-KR" sz="1000" dirty="0" smtClean="0"/>
                        <a:t>               ASKU05,</a:t>
                      </a:r>
                    </a:p>
                    <a:p>
                      <a:r>
                        <a:rPr lang="en-US" altLang="ko-KR" sz="1000" dirty="0" smtClean="0"/>
                        <a:t>               EANCOD,</a:t>
                      </a:r>
                    </a:p>
                    <a:p>
                      <a:r>
                        <a:rPr lang="en-US" altLang="ko-KR" sz="1000" dirty="0" smtClean="0"/>
                        <a:t>               GTINCD,</a:t>
                      </a:r>
                    </a:p>
                    <a:p>
                      <a:r>
                        <a:rPr lang="en-US" altLang="ko-KR" sz="1000" dirty="0" smtClean="0"/>
                        <a:t>               SKUG01,</a:t>
                      </a:r>
                    </a:p>
                    <a:p>
                      <a:r>
                        <a:rPr lang="en-US" altLang="ko-KR" sz="1000" dirty="0" smtClean="0"/>
                        <a:t>               SKUG02,</a:t>
                      </a:r>
                    </a:p>
                    <a:p>
                      <a:r>
                        <a:rPr lang="en-US" altLang="ko-KR" sz="1000" dirty="0" smtClean="0"/>
                        <a:t>               SKUG03,</a:t>
                      </a:r>
                    </a:p>
                    <a:p>
                      <a:r>
                        <a:rPr lang="en-US" altLang="ko-KR" sz="1000" dirty="0" smtClean="0"/>
                        <a:t>               SKUG04,</a:t>
                      </a:r>
                    </a:p>
                    <a:p>
                      <a:r>
                        <a:rPr lang="en-US" altLang="ko-KR" sz="1000" dirty="0" smtClean="0"/>
                        <a:t>               SKUG05,</a:t>
                      </a:r>
                    </a:p>
                    <a:p>
                      <a:r>
                        <a:rPr lang="en-US" altLang="ko-KR" sz="1000" dirty="0" smtClean="0"/>
                        <a:t>               GRSWGT,</a:t>
                      </a:r>
                    </a:p>
                    <a:p>
                      <a:r>
                        <a:rPr lang="en-US" altLang="ko-KR" sz="1000" dirty="0" smtClean="0"/>
                        <a:t>               NETWGT,</a:t>
                      </a:r>
                    </a:p>
                    <a:p>
                      <a:r>
                        <a:rPr lang="en-US" altLang="ko-KR" sz="1000" dirty="0" smtClean="0"/>
                        <a:t>               WGTUNT,</a:t>
                      </a:r>
                    </a:p>
                    <a:p>
                      <a:r>
                        <a:rPr lang="en-US" altLang="ko-KR" sz="1000" dirty="0" smtClean="0"/>
                        <a:t>               LENGTH,</a:t>
                      </a:r>
                    </a:p>
                    <a:p>
                      <a:r>
                        <a:rPr lang="en-US" altLang="ko-KR" sz="1000" dirty="0" smtClean="0"/>
                        <a:t>               WIDTHW,</a:t>
                      </a:r>
                    </a:p>
                    <a:p>
                      <a:r>
                        <a:rPr lang="en-US" altLang="ko-KR" sz="1000" dirty="0" smtClean="0"/>
                        <a:t>               HEIGHT,</a:t>
                      </a:r>
                    </a:p>
                    <a:p>
                      <a:r>
                        <a:rPr lang="en-US" altLang="ko-KR" sz="1000" dirty="0" smtClean="0"/>
                        <a:t>               CUBICM,</a:t>
                      </a:r>
                    </a:p>
                    <a:p>
                      <a:r>
                        <a:rPr lang="en-US" altLang="ko-KR" sz="1000" dirty="0" smtClean="0"/>
                        <a:t>               CAPACT,</a:t>
                      </a:r>
                    </a:p>
                    <a:p>
                      <a:r>
                        <a:rPr lang="en-US" altLang="ko-KR" sz="1000" dirty="0" smtClean="0"/>
                        <a:t>               ZONEKY,</a:t>
                      </a:r>
                    </a:p>
                    <a:p>
                      <a:r>
                        <a:rPr lang="en-US" altLang="ko-KR" sz="1000" dirty="0" smtClean="0"/>
                        <a:t>               TKZONE,</a:t>
                      </a:r>
                    </a:p>
                    <a:p>
                      <a:r>
                        <a:rPr lang="en-US" altLang="ko-KR" sz="1000" dirty="0" smtClean="0"/>
                        <a:t>               AREAKY,</a:t>
                      </a:r>
                    </a:p>
                    <a:p>
                      <a:r>
                        <a:rPr lang="en-US" altLang="ko-KR" sz="1000" dirty="0" smtClean="0"/>
                        <a:t>               SMANDT,</a:t>
                      </a:r>
                    </a:p>
                    <a:p>
                      <a:r>
                        <a:rPr lang="en-US" altLang="ko-KR" sz="1000" dirty="0" smtClean="0"/>
                        <a:t>               SEBELN,</a:t>
                      </a:r>
                    </a:p>
                    <a:p>
                      <a:r>
                        <a:rPr lang="en-US" altLang="ko-KR" sz="1000" dirty="0" smtClean="0"/>
                        <a:t>               SEBELP,</a:t>
                      </a:r>
                    </a:p>
                    <a:p>
                      <a:r>
                        <a:rPr lang="en-US" altLang="ko-KR" sz="1000" dirty="0" smtClean="0"/>
                        <a:t>               SZMBLNO,</a:t>
                      </a:r>
                    </a:p>
                    <a:p>
                      <a:r>
                        <a:rPr lang="en-US" altLang="ko-KR" sz="1000" dirty="0" smtClean="0"/>
                        <a:t>               SZMIPNO,</a:t>
                      </a:r>
                    </a:p>
                    <a:p>
                      <a:r>
                        <a:rPr lang="en-US" altLang="ko-KR" sz="1000" dirty="0" smtClean="0"/>
                        <a:t>               STRAID,</a:t>
                      </a:r>
                    </a:p>
                    <a:p>
                      <a:r>
                        <a:rPr lang="en-US" altLang="ko-KR" sz="1000" dirty="0" smtClean="0"/>
                        <a:t>               SVBELN,</a:t>
                      </a:r>
                    </a:p>
                    <a:p>
                      <a:r>
                        <a:rPr lang="en-US" altLang="ko-KR" sz="1000" dirty="0" smtClean="0"/>
                        <a:t>               SPOSNR,</a:t>
                      </a:r>
                    </a:p>
                    <a:p>
                      <a:r>
                        <a:rPr lang="en-US" altLang="ko-KR" sz="1000" dirty="0" smtClean="0"/>
                        <a:t>               STKNUM,</a:t>
                      </a:r>
                    </a:p>
                    <a:p>
                      <a:r>
                        <a:rPr lang="en-US" altLang="ko-KR" sz="1000" dirty="0" smtClean="0"/>
                        <a:t>               STPNUM,</a:t>
                      </a:r>
                    </a:p>
                    <a:p>
                      <a:r>
                        <a:rPr lang="en-US" altLang="ko-KR" sz="1000" dirty="0" smtClean="0"/>
                        <a:t>               SWERKS,</a:t>
                      </a:r>
                    </a:p>
                    <a:p>
                      <a:r>
                        <a:rPr lang="en-US" altLang="ko-KR" sz="1000" dirty="0" smtClean="0"/>
                        <a:t>               SLGORT,</a:t>
                      </a:r>
                    </a:p>
                    <a:p>
                      <a:r>
                        <a:rPr lang="en-US" altLang="ko-KR" sz="1000" dirty="0" smtClean="0"/>
                        <a:t>               SDATBG,</a:t>
                      </a:r>
                    </a:p>
                    <a:p>
                      <a:r>
                        <a:rPr lang="en-US" altLang="ko-KR" sz="1000" dirty="0" smtClean="0"/>
                        <a:t>               STDLNR,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82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610711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IP01Sub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SSORNU,</a:t>
                      </a:r>
                    </a:p>
                    <a:p>
                      <a:r>
                        <a:rPr lang="en-US" altLang="ko-KR" sz="1000" dirty="0" smtClean="0"/>
                        <a:t>               SSORIT,</a:t>
                      </a:r>
                    </a:p>
                    <a:p>
                      <a:r>
                        <a:rPr lang="en-US" altLang="ko-KR" sz="1000" dirty="0" smtClean="0"/>
                        <a:t>               SMBLNR,</a:t>
                      </a:r>
                    </a:p>
                    <a:p>
                      <a:r>
                        <a:rPr lang="en-US" altLang="ko-KR" sz="1000" dirty="0" smtClean="0"/>
                        <a:t>               SZEILE,</a:t>
                      </a:r>
                    </a:p>
                    <a:p>
                      <a:r>
                        <a:rPr lang="en-US" altLang="ko-KR" sz="1000" dirty="0" smtClean="0"/>
                        <a:t>               SMJAHR,</a:t>
                      </a:r>
                    </a:p>
                    <a:p>
                      <a:r>
                        <a:rPr lang="en-US" altLang="ko-KR" sz="1000" dirty="0" smtClean="0"/>
                        <a:t>               SXBLNR,</a:t>
                      </a:r>
                    </a:p>
                    <a:p>
                      <a:r>
                        <a:rPr lang="en-US" altLang="ko-KR" sz="1000" dirty="0" smtClean="0"/>
                        <a:t>               SAPSTS,</a:t>
                      </a:r>
                    </a:p>
                    <a:p>
                      <a:r>
                        <a:rPr lang="en-US" altLang="ko-KR" sz="1000" dirty="0" smtClean="0"/>
                        <a:t>               SUBSTR(CREDAT||CRETIM, 1, 8) CREDAT,</a:t>
                      </a:r>
                    </a:p>
                    <a:p>
                      <a:r>
                        <a:rPr lang="en-US" altLang="ko-KR" sz="1000" dirty="0" smtClean="0"/>
                        <a:t>               SUBSTR(CREDAT||CRETIM, 9, 6) CRETIM,</a:t>
                      </a:r>
                    </a:p>
                    <a:p>
                      <a:r>
                        <a:rPr lang="en-US" altLang="ko-KR" sz="1000" dirty="0" smtClean="0"/>
                        <a:t>               CREUSR</a:t>
                      </a:r>
                    </a:p>
                    <a:p>
                      <a:r>
                        <a:rPr lang="en-US" altLang="ko-KR" sz="1000" dirty="0" smtClean="0"/>
                        <a:t>        FROM   STKKY</a:t>
                      </a:r>
                    </a:p>
                    <a:p>
                      <a:r>
                        <a:rPr lang="en-US" altLang="ko-KR" sz="1000" dirty="0" smtClean="0"/>
                        <a:t>        WHERE QTSIWH-GREATEST(QTSALO, QTSPMO) - QTSBLK &amp;</a:t>
                      </a:r>
                      <a:r>
                        <a:rPr lang="en-US" altLang="ko-KR" sz="1000" dirty="0" err="1" smtClean="0"/>
                        <a:t>gt</a:t>
                      </a:r>
                      <a:r>
                        <a:rPr lang="en-US" altLang="ko-KR" sz="1000" dirty="0" smtClean="0"/>
                        <a:t>; 0</a:t>
                      </a:r>
                    </a:p>
                    <a:p>
                      <a:r>
                        <a:rPr lang="en-US" altLang="ko-KR" sz="1000" dirty="0" smtClean="0"/>
                        <a:t>  	AND LOCAKY NOT IN </a:t>
                      </a:r>
                    </a:p>
                    <a:p>
                      <a:r>
                        <a:rPr lang="en-US" altLang="ko-KR" sz="1000" dirty="0" smtClean="0"/>
                        <a:t>  	 (SELECT  DISTINCT LOCAKY</a:t>
                      </a:r>
                    </a:p>
                    <a:p>
                      <a:r>
                        <a:rPr lang="en-US" altLang="ko-KR" sz="1000" dirty="0" smtClean="0"/>
                        <a:t>                          FROM PHYDH PH, PHYDI PI</a:t>
                      </a:r>
                    </a:p>
                    <a:p>
                      <a:r>
                        <a:rPr lang="en-US" altLang="ko-KR" sz="1000" dirty="0" smtClean="0"/>
                        <a:t>                          WHERE INDDCL = ' '</a:t>
                      </a:r>
                    </a:p>
                    <a:p>
                      <a:r>
                        <a:rPr lang="en-US" altLang="ko-KR" sz="1000" dirty="0" smtClean="0"/>
                        <a:t>                        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 AND PH.PHYIKY = PI.PHYIKY</a:t>
                      </a:r>
                    </a:p>
                    <a:p>
                      <a:r>
                        <a:rPr lang="en-US" altLang="ko-KR" sz="1000" dirty="0" smtClean="0"/>
                        <a:t>                          AND PH.CREDAT = TO_CHAR(SYSDATE, 'YYYYMMDD') </a:t>
                      </a:r>
                    </a:p>
                    <a:p>
                      <a:r>
                        <a:rPr lang="en-US" altLang="ko-KR" sz="1000" dirty="0" smtClean="0"/>
                        <a:t>                   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	</a:t>
                      </a:r>
                    </a:p>
                    <a:p>
                      <a:r>
                        <a:rPr lang="en-US" altLang="ko-KR" sz="1000" dirty="0" smtClean="0"/>
                        <a:t>		AND PH.WAREKY = #WAREKY# 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                   AND PH.PHSCTY = '520' </a:t>
                      </a:r>
                    </a:p>
                    <a:p>
                      <a:r>
                        <a:rPr lang="en-US" altLang="ko-KR" sz="1000" dirty="0" smtClean="0"/>
                        <a:t>                         GROUP BY WAREKY, LOTNUM, LOCAKY, TRNUID )</a:t>
                      </a:r>
                    </a:p>
                    <a:p>
                      <a:r>
                        <a:rPr lang="en-US" altLang="ko-KR" sz="1000" dirty="0" smtClean="0"/>
                        <a:t>  	AND AREAKY NOT IN ('SYS', 'SHP')                  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	</a:t>
                      </a:r>
                    </a:p>
                    <a:p>
                      <a:r>
                        <a:rPr lang="en-US" altLang="ko-KR" sz="1000" dirty="0" smtClean="0"/>
                        <a:t>		AND WAREKY = #WAREKY# 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	</a:t>
                      </a:r>
                    </a:p>
                    <a:p>
                      <a:r>
                        <a:rPr lang="en-US" altLang="ko-KR" sz="1000" dirty="0" smtClean="0"/>
                        <a:t>		AND WAREKY = #WAREKY# 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	$RANGE_SQL$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ko-KR" altLang="en-US" sz="1000" baseline="0" dirty="0" smtClean="0"/>
                        <a:t>        </a:t>
                      </a:r>
                      <a:r>
                        <a:rPr lang="en-US" altLang="ko-KR" sz="1000" dirty="0" smtClean="0"/>
                        <a:t>ORDER BY LOCAKY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8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398890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en-US" altLang="ko-KR" sz="1100" baseline="0" dirty="0" smtClean="0"/>
                        <a:t>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QTYPDA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</a:t>
                      </a:r>
                      <a:r>
                        <a:rPr lang="ko-KR" altLang="en-US" sz="1100" dirty="0" smtClean="0"/>
                        <a:t>실사수량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다음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SUBSFL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서브</a:t>
                      </a:r>
                      <a:r>
                        <a:rPr lang="en-US" altLang="ko-KR" sz="1100" dirty="0" smtClean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64337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387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61022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SK01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SKU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SK01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en-US" sz="900" kern="1200" dirty="0" smtClean="0">
                          <a:effectLst/>
                          <a:latin typeface="Times New Roman" panose="02020603050405020304" pitchFamily="18" charset="0"/>
                        </a:rPr>
                        <a:t>SKU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en-US" altLang="ko-KR" sz="900" kern="1200" dirty="0" smtClean="0">
                          <a:effectLst/>
                          <a:latin typeface="Times New Roman" panose="02020603050405020304" pitchFamily="18" charset="0"/>
                        </a:rPr>
                        <a:t>SKU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err="1" smtClean="0">
                          <a:effectLst/>
                        </a:rPr>
                        <a:t>그리드에서</a:t>
                      </a:r>
                      <a:r>
                        <a:rPr lang="ko-KR" altLang="en-US" sz="900" kern="0" dirty="0" smtClean="0">
                          <a:effectLst/>
                        </a:rPr>
                        <a:t> 선택한 </a:t>
                      </a:r>
                      <a:r>
                        <a:rPr lang="en-US" altLang="ko-KR" sz="900" kern="0" dirty="0" smtClean="0">
                          <a:effectLst/>
                        </a:rPr>
                        <a:t>Row</a:t>
                      </a:r>
                      <a:r>
                        <a:rPr lang="ko-KR" altLang="en-US" sz="900" kern="0" dirty="0" smtClean="0">
                          <a:effectLst/>
                        </a:rPr>
                        <a:t>의 상세정보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196752"/>
            <a:ext cx="6264696" cy="4381500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4528" y="2276872"/>
            <a:ext cx="6075664" cy="316835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11566" y="21328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5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376092"/>
              </p:ext>
            </p:extLst>
          </p:nvPr>
        </p:nvGraphicFramePr>
        <p:xfrm>
          <a:off x="107504" y="176024"/>
          <a:ext cx="8928992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208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ZONEKY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구역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QTYSTL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전산재고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9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7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24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64134"/>
            <a:ext cx="6173388" cy="396359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59074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baseline="0" dirty="0" smtClean="0">
                          <a:effectLst/>
                          <a:latin typeface="+mn-lt"/>
                        </a:rPr>
                        <a:t>IP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IP01.jsp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+mn-ea"/>
                          <a:ea typeface="+mn-ea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        HEAD</a:t>
                      </a:r>
                      <a:r>
                        <a:rPr lang="en-US" altLang="ko-KR" sz="900" kern="100" baseline="0" dirty="0" smtClean="0">
                          <a:effectLst/>
                          <a:latin typeface="+mn-ea"/>
                          <a:ea typeface="+mn-ea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ea"/>
                          <a:ea typeface="+mn-ea"/>
                        </a:rPr>
                        <a:t>재조회</a:t>
                      </a:r>
                      <a:endParaRPr lang="ko-KR" alt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23528" y="2348880"/>
            <a:ext cx="5904656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15516" y="2249549"/>
            <a:ext cx="216024" cy="198661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9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35773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IP01L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id="IP01L_LIST"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	 PHYIKY,</a:t>
                      </a:r>
                    </a:p>
                    <a:p>
                      <a:r>
                        <a:rPr lang="en-US" altLang="ko-KR" sz="1000" dirty="0" smtClean="0"/>
                        <a:t>	 WAREKY,</a:t>
                      </a:r>
                    </a:p>
                    <a:p>
                      <a:r>
                        <a:rPr lang="en-US" altLang="ko-KR" sz="1000" dirty="0" smtClean="0"/>
                        <a:t>	 INDDCL,</a:t>
                      </a:r>
                    </a:p>
                    <a:p>
                      <a:r>
                        <a:rPr lang="en-US" altLang="ko-KR" sz="1000" dirty="0" smtClean="0"/>
                        <a:t>	 '520' AS PHSCTY,</a:t>
                      </a:r>
                    </a:p>
                    <a:p>
                      <a:r>
                        <a:rPr lang="en-US" altLang="ko-KR" sz="1000" dirty="0" smtClean="0"/>
                        <a:t>	 DOCDAT,</a:t>
                      </a:r>
                    </a:p>
                    <a:p>
                      <a:r>
                        <a:rPr lang="en-US" altLang="ko-KR" sz="1000" dirty="0" smtClean="0"/>
                        <a:t>	 '500' AS DOCCAT,</a:t>
                      </a:r>
                    </a:p>
                    <a:p>
                      <a:r>
                        <a:rPr lang="en-US" altLang="ko-KR" sz="1000" dirty="0" smtClean="0"/>
                        <a:t>	 (SELECT SHORTX FROM DOCCM WHERE DOCCAT = '500') AS DOCCATNM,</a:t>
                      </a:r>
                    </a:p>
                    <a:p>
                      <a:r>
                        <a:rPr lang="en-US" altLang="ko-KR" sz="1000" dirty="0" smtClean="0"/>
                        <a:t>	 (SELECT SHORTX FROM DOCTM WHERE DOCUTY = '520') AS ADJUCANM,</a:t>
                      </a:r>
                    </a:p>
                    <a:p>
                      <a:r>
                        <a:rPr lang="en-US" altLang="ko-KR" sz="1000" dirty="0" smtClean="0"/>
                        <a:t>	 TRNDAT,</a:t>
                      </a:r>
                    </a:p>
                    <a:p>
                      <a:r>
                        <a:rPr lang="en-US" altLang="ko-KR" sz="1000" dirty="0" smtClean="0"/>
                        <a:t>	 TRNTIM,</a:t>
                      </a:r>
                    </a:p>
                    <a:p>
                      <a:r>
                        <a:rPr lang="en-US" altLang="ko-KR" sz="1000" dirty="0" smtClean="0"/>
                        <a:t>	 TRNUSR,</a:t>
                      </a:r>
                    </a:p>
                    <a:p>
                      <a:r>
                        <a:rPr lang="en-US" altLang="ko-KR" sz="1000" dirty="0" smtClean="0"/>
                        <a:t>	 DOCTXT,</a:t>
                      </a:r>
                    </a:p>
                    <a:p>
                      <a:r>
                        <a:rPr lang="en-US" altLang="ko-KR" sz="1000" dirty="0" smtClean="0"/>
                        <a:t>	 CREDAT,</a:t>
                      </a:r>
                    </a:p>
                    <a:p>
                      <a:r>
                        <a:rPr lang="en-US" altLang="ko-KR" sz="1000" dirty="0" smtClean="0"/>
                        <a:t>	 CRETIM,</a:t>
                      </a:r>
                    </a:p>
                    <a:p>
                      <a:r>
                        <a:rPr lang="en-US" altLang="ko-KR" sz="1000" dirty="0" smtClean="0"/>
                        <a:t>	 CREUSR,</a:t>
                      </a:r>
                    </a:p>
                    <a:p>
                      <a:r>
                        <a:rPr lang="en-US" altLang="ko-KR" sz="1000" dirty="0" smtClean="0"/>
                        <a:t>	 ' ' AS CUSRNM,</a:t>
                      </a:r>
                    </a:p>
                    <a:p>
                      <a:r>
                        <a:rPr lang="en-US" altLang="ko-KR" sz="1000" dirty="0" smtClean="0"/>
                        <a:t>	 LMODAT,</a:t>
                      </a:r>
                    </a:p>
                    <a:p>
                      <a:r>
                        <a:rPr lang="en-US" altLang="ko-KR" sz="1000" dirty="0" smtClean="0"/>
                        <a:t>	 LMOTIM,</a:t>
                      </a:r>
                    </a:p>
                    <a:p>
                      <a:r>
                        <a:rPr lang="en-US" altLang="ko-KR" sz="1000" dirty="0" smtClean="0"/>
                        <a:t>	 LMOUSR,</a:t>
                      </a:r>
                    </a:p>
                    <a:p>
                      <a:r>
                        <a:rPr lang="en-US" altLang="ko-KR" sz="1000" dirty="0" smtClean="0"/>
                        <a:t>	 ' ' AS LUSRNM,</a:t>
                      </a:r>
                    </a:p>
                    <a:p>
                      <a:r>
                        <a:rPr lang="en-US" altLang="ko-KR" sz="1000" dirty="0" smtClean="0"/>
                        <a:t>	 INDBZL,</a:t>
                      </a:r>
                    </a:p>
                    <a:p>
                      <a:r>
                        <a:rPr lang="en-US" altLang="ko-KR" sz="1000" dirty="0" smtClean="0"/>
                        <a:t>	 INDARC,</a:t>
                      </a:r>
                    </a:p>
                    <a:p>
                      <a:r>
                        <a:rPr lang="en-US" altLang="ko-KR" sz="1000" dirty="0" smtClean="0"/>
                        <a:t>	 UPDCHK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FROM PHYDH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WHERE </a:t>
                      </a:r>
                    </a:p>
                    <a:p>
                      <a:r>
                        <a:rPr lang="en-US" altLang="ko-KR" sz="1000" dirty="0" smtClean="0"/>
                        <a:t>	 PHYIKY = #PHYIKY# 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37869"/>
              </p:ext>
            </p:extLst>
          </p:nvPr>
        </p:nvGraphicFramePr>
        <p:xfrm>
          <a:off x="107504" y="217592"/>
          <a:ext cx="8928992" cy="4162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449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PHSCTY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조사타입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8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64134"/>
            <a:ext cx="6173388" cy="396359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92316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baseline="0" dirty="0" smtClean="0">
                          <a:effectLst/>
                          <a:latin typeface="+mn-lt"/>
                        </a:rPr>
                        <a:t>IP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IP01.jsp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재고실사지시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+mn-ea"/>
                          <a:ea typeface="+mn-ea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       ITEM</a:t>
                      </a:r>
                      <a:r>
                        <a:rPr lang="en-US" altLang="ko-KR" sz="900" kern="100" baseline="0" dirty="0" smtClean="0">
                          <a:effectLst/>
                          <a:latin typeface="+mn-ea"/>
                          <a:ea typeface="+mn-ea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ea"/>
                          <a:ea typeface="+mn-ea"/>
                        </a:rPr>
                        <a:t>재조회</a:t>
                      </a:r>
                      <a:endParaRPr lang="ko-KR" alt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13878" y="3645024"/>
            <a:ext cx="5904656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05866" y="3596570"/>
            <a:ext cx="216024" cy="198661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08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064804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762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id="IP04M_LIST"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	 '0' AS QTYBIZ,</a:t>
                      </a:r>
                    </a:p>
                    <a:p>
                      <a:r>
                        <a:rPr lang="en-US" altLang="ko-KR" sz="1000" dirty="0" smtClean="0"/>
                        <a:t>	 '0' AS QTSBLK,</a:t>
                      </a:r>
                    </a:p>
                    <a:p>
                      <a:r>
                        <a:rPr lang="en-US" altLang="ko-KR" sz="1000" dirty="0" smtClean="0"/>
                        <a:t>	 ' ' AS PURCKY,</a:t>
                      </a:r>
                    </a:p>
                    <a:p>
                      <a:r>
                        <a:rPr lang="en-US" altLang="ko-KR" sz="1000" dirty="0" smtClean="0"/>
                        <a:t>	 ' ' AS PURCIT,</a:t>
                      </a:r>
                    </a:p>
                    <a:p>
                      <a:r>
                        <a:rPr lang="en-US" altLang="ko-KR" sz="1000" dirty="0" smtClean="0"/>
                        <a:t>	 ' ' AS ASNDKY,</a:t>
                      </a:r>
                    </a:p>
                    <a:p>
                      <a:r>
                        <a:rPr lang="en-US" altLang="ko-KR" sz="1000" dirty="0" smtClean="0"/>
                        <a:t>	 ' ' AS ASNDIT,</a:t>
                      </a:r>
                    </a:p>
                    <a:p>
                      <a:r>
                        <a:rPr lang="en-US" altLang="ko-KR" sz="1000" dirty="0" smtClean="0"/>
                        <a:t>	 ' ' AS RECVKY,</a:t>
                      </a:r>
                    </a:p>
                    <a:p>
                      <a:r>
                        <a:rPr lang="en-US" altLang="ko-KR" sz="1000" dirty="0" smtClean="0"/>
                        <a:t>	 ' ' AS RECVIT,</a:t>
                      </a:r>
                    </a:p>
                    <a:p>
                      <a:r>
                        <a:rPr lang="en-US" altLang="ko-KR" sz="1000" dirty="0" smtClean="0"/>
                        <a:t>	 ' ' AS SHPOKY,</a:t>
                      </a:r>
                    </a:p>
                    <a:p>
                      <a:r>
                        <a:rPr lang="en-US" altLang="ko-KR" sz="1000" dirty="0" smtClean="0"/>
                        <a:t>	 ' ' AS SHPOIT,</a:t>
                      </a:r>
                    </a:p>
                    <a:p>
                      <a:r>
                        <a:rPr lang="en-US" altLang="ko-KR" sz="1000" dirty="0" smtClean="0"/>
                        <a:t>	 ' ' AS GRPOKY,</a:t>
                      </a:r>
                    </a:p>
                    <a:p>
                      <a:r>
                        <a:rPr lang="en-US" altLang="ko-KR" sz="1000" dirty="0" smtClean="0"/>
                        <a:t>	 ' ' AS GRPOIT,</a:t>
                      </a:r>
                    </a:p>
                    <a:p>
                      <a:r>
                        <a:rPr lang="en-US" altLang="ko-KR" sz="1000" dirty="0" smtClean="0"/>
                        <a:t>	 ' ' AS SADJKY,</a:t>
                      </a:r>
                    </a:p>
                    <a:p>
                      <a:r>
                        <a:rPr lang="en-US" altLang="ko-KR" sz="1000" dirty="0" smtClean="0"/>
                        <a:t>	 ' ' AS SADJIT,</a:t>
                      </a:r>
                    </a:p>
                    <a:p>
                      <a:r>
                        <a:rPr lang="en-US" altLang="ko-KR" sz="1000" dirty="0" smtClean="0"/>
                        <a:t>	 ' ' AS SDIFKY,</a:t>
                      </a:r>
                    </a:p>
                    <a:p>
                      <a:r>
                        <a:rPr lang="en-US" altLang="ko-KR" sz="1000" dirty="0" smtClean="0"/>
                        <a:t>	 ' ' AS SDIFIT,</a:t>
                      </a:r>
                    </a:p>
                    <a:p>
                      <a:r>
                        <a:rPr lang="en-US" altLang="ko-KR" sz="1000" dirty="0" smtClean="0"/>
                        <a:t>	 ' ' AS TASKKY,</a:t>
                      </a:r>
                    </a:p>
                    <a:p>
                      <a:r>
                        <a:rPr lang="en-US" altLang="ko-KR" sz="1000" dirty="0" smtClean="0"/>
                        <a:t>	 ' ' AS TASKIT,</a:t>
                      </a:r>
                    </a:p>
                    <a:p>
                      <a:r>
                        <a:rPr lang="en-US" altLang="ko-KR" sz="1000" dirty="0" smtClean="0"/>
                        <a:t>	 ' ' AS PQTY01,</a:t>
                      </a:r>
                    </a:p>
                    <a:p>
                      <a:r>
                        <a:rPr lang="en-US" altLang="ko-KR" sz="1000" dirty="0" smtClean="0"/>
                        <a:t>	 ' ' AS PQTY02,</a:t>
                      </a:r>
                    </a:p>
                    <a:p>
                      <a:r>
                        <a:rPr lang="en-US" altLang="ko-KR" sz="1000" dirty="0" smtClean="0"/>
                        <a:t>	 ' ' AS PQTY03,</a:t>
                      </a:r>
                    </a:p>
                    <a:p>
                      <a:r>
                        <a:rPr lang="en-US" altLang="ko-KR" sz="1000" dirty="0" smtClean="0"/>
                        <a:t>	 ' ' AS PQTY04,</a:t>
                      </a:r>
                    </a:p>
                    <a:p>
                      <a:r>
                        <a:rPr lang="en-US" altLang="ko-KR" sz="1000" dirty="0" smtClean="0"/>
                        <a:t>	 ' ' AS PQTY05,</a:t>
                      </a:r>
                    </a:p>
                    <a:p>
                      <a:r>
                        <a:rPr lang="en-US" altLang="ko-KR" sz="1000" dirty="0" smtClean="0"/>
                        <a:t>	 ' ' AS PQTY06,</a:t>
                      </a:r>
                    </a:p>
                    <a:p>
                      <a:r>
                        <a:rPr lang="en-US" altLang="ko-KR" sz="1000" dirty="0" smtClean="0"/>
                        <a:t>	 ' ' AS ZONEKY,</a:t>
                      </a:r>
                    </a:p>
                    <a:p>
                      <a:r>
                        <a:rPr lang="en-US" altLang="ko-KR" sz="1000" dirty="0" smtClean="0"/>
                        <a:t>	 PHYIKY,</a:t>
                      </a:r>
                    </a:p>
                    <a:p>
                      <a:r>
                        <a:rPr lang="en-US" altLang="ko-KR" sz="1000" dirty="0" smtClean="0"/>
                        <a:t>	 PHYIIT,</a:t>
                      </a:r>
                    </a:p>
                    <a:p>
                      <a:r>
                        <a:rPr lang="en-US" altLang="ko-KR" sz="1000" dirty="0" smtClean="0"/>
                        <a:t>	 RSNADJ,</a:t>
                      </a:r>
                    </a:p>
                    <a:p>
                      <a:r>
                        <a:rPr lang="en-US" altLang="ko-KR" sz="1000" dirty="0" smtClean="0"/>
                        <a:t>	 STOKKY,</a:t>
                      </a:r>
                    </a:p>
                    <a:p>
                      <a:r>
                        <a:rPr lang="en-US" altLang="ko-KR" sz="1000" dirty="0" smtClean="0"/>
                        <a:t>	 LOTNUM,</a:t>
                      </a:r>
                    </a:p>
                    <a:p>
                      <a:r>
                        <a:rPr lang="en-US" altLang="ko-KR" sz="1000" dirty="0" smtClean="0"/>
                        <a:t>	 LOCAKY,</a:t>
                      </a:r>
                    </a:p>
                    <a:p>
                      <a:r>
                        <a:rPr lang="en-US" altLang="ko-KR" sz="1000" dirty="0" smtClean="0"/>
                        <a:t>	 TRNUID,</a:t>
                      </a:r>
                    </a:p>
                    <a:p>
                      <a:r>
                        <a:rPr lang="en-US" altLang="ko-KR" sz="1000" dirty="0" smtClean="0"/>
                        <a:t>	 SECTID,</a:t>
                      </a:r>
                    </a:p>
                    <a:p>
                      <a:r>
                        <a:rPr lang="en-US" altLang="ko-KR" sz="1000" dirty="0" smtClean="0"/>
                        <a:t>	 PACKID,</a:t>
                      </a:r>
                    </a:p>
                    <a:p>
                      <a:r>
                        <a:rPr lang="en-US" altLang="ko-KR" sz="1000" dirty="0" smtClean="0"/>
                        <a:t>	 QTADJU,</a:t>
                      </a:r>
                    </a:p>
                    <a:p>
                      <a:r>
                        <a:rPr lang="en-US" altLang="ko-KR" sz="1000" dirty="0" smtClean="0"/>
                        <a:t>	 QTSPHY,</a:t>
                      </a:r>
                    </a:p>
                    <a:p>
                      <a:r>
                        <a:rPr lang="en-US" altLang="ko-KR" sz="1000" dirty="0" smtClean="0"/>
                        <a:t>	 QTYPDA,</a:t>
                      </a:r>
                    </a:p>
                    <a:p>
                      <a:r>
                        <a:rPr lang="en-US" altLang="ko-KR" sz="1000" dirty="0" smtClean="0"/>
                        <a:t>	 QTSIWH,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29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458635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QTSALO,</a:t>
                      </a:r>
                    </a:p>
                    <a:p>
                      <a:r>
                        <a:rPr lang="en-US" altLang="ko-KR" sz="1000" dirty="0" smtClean="0"/>
                        <a:t>	 QTSPMO,</a:t>
                      </a:r>
                    </a:p>
                    <a:p>
                      <a:r>
                        <a:rPr lang="en-US" altLang="ko-KR" sz="1000" dirty="0" smtClean="0"/>
                        <a:t>	 QTSPMI,</a:t>
                      </a:r>
                    </a:p>
                    <a:p>
                      <a:r>
                        <a:rPr lang="en-US" altLang="ko-KR" sz="1000" dirty="0" smtClean="0"/>
                        <a:t>	 QTBLKD,</a:t>
                      </a:r>
                    </a:p>
                    <a:p>
                      <a:r>
                        <a:rPr lang="en-US" altLang="ko-KR" sz="1000" dirty="0" smtClean="0"/>
                        <a:t>	 QTYUOM,</a:t>
                      </a:r>
                    </a:p>
                    <a:p>
                      <a:r>
                        <a:rPr lang="en-US" altLang="ko-KR" sz="1000" dirty="0" smtClean="0"/>
                        <a:t>	 TRUNTY,</a:t>
                      </a:r>
                    </a:p>
                    <a:p>
                      <a:r>
                        <a:rPr lang="en-US" altLang="ko-KR" sz="1000" dirty="0" smtClean="0"/>
                        <a:t>	 MEASKY,</a:t>
                      </a:r>
                    </a:p>
                    <a:p>
                      <a:r>
                        <a:rPr lang="en-US" altLang="ko-KR" sz="1000" dirty="0" smtClean="0"/>
                        <a:t>	 UOMKEY,</a:t>
                      </a:r>
                    </a:p>
                    <a:p>
                      <a:r>
                        <a:rPr lang="en-US" altLang="ko-KR" sz="1000" dirty="0" smtClean="0"/>
                        <a:t>	 QTPUOM,</a:t>
                      </a:r>
                    </a:p>
                    <a:p>
                      <a:r>
                        <a:rPr lang="en-US" altLang="ko-KR" sz="1000" dirty="0" smtClean="0"/>
                        <a:t>	 DUOMKY,</a:t>
                      </a:r>
                    </a:p>
                    <a:p>
                      <a:r>
                        <a:rPr lang="en-US" altLang="ko-KR" sz="1000" dirty="0" smtClean="0"/>
                        <a:t>	 QTDUOM,</a:t>
                      </a:r>
                    </a:p>
                    <a:p>
                      <a:r>
                        <a:rPr lang="en-US" altLang="ko-KR" sz="1000" dirty="0" smtClean="0"/>
                        <a:t>	 SUBSIT,</a:t>
                      </a:r>
                    </a:p>
                    <a:p>
                      <a:r>
                        <a:rPr lang="en-US" altLang="ko-KR" sz="1000" dirty="0" smtClean="0"/>
                        <a:t>	 SUBSFL,</a:t>
                      </a:r>
                    </a:p>
                    <a:p>
                      <a:r>
                        <a:rPr lang="en-US" altLang="ko-KR" sz="1000" dirty="0" smtClean="0"/>
                        <a:t>	 REFDKY,</a:t>
                      </a:r>
                    </a:p>
                    <a:p>
                      <a:r>
                        <a:rPr lang="en-US" altLang="ko-KR" sz="1000" dirty="0" smtClean="0"/>
                        <a:t>	 REFDIT,</a:t>
                      </a:r>
                    </a:p>
                    <a:p>
                      <a:r>
                        <a:rPr lang="en-US" altLang="ko-KR" sz="1000" dirty="0" smtClean="0"/>
                        <a:t>	 REFCAT,</a:t>
                      </a:r>
                    </a:p>
                    <a:p>
                      <a:r>
                        <a:rPr lang="en-US" altLang="ko-KR" sz="1000" dirty="0" smtClean="0"/>
                        <a:t>	 OWNRKY,</a:t>
                      </a:r>
                    </a:p>
                    <a:p>
                      <a:r>
                        <a:rPr lang="en-US" altLang="ko-KR" sz="1000" dirty="0" smtClean="0"/>
                        <a:t>	 SKUKEY,</a:t>
                      </a:r>
                    </a:p>
                    <a:p>
                      <a:r>
                        <a:rPr lang="en-US" altLang="ko-KR" sz="1000" dirty="0" smtClean="0"/>
                        <a:t>	 LOTA01,</a:t>
                      </a:r>
                    </a:p>
                    <a:p>
                      <a:r>
                        <a:rPr lang="en-US" altLang="ko-KR" sz="1000" dirty="0" smtClean="0"/>
                        <a:t>	 LOTA02,</a:t>
                      </a:r>
                    </a:p>
                    <a:p>
                      <a:r>
                        <a:rPr lang="en-US" altLang="ko-KR" sz="1000" dirty="0" smtClean="0"/>
                        <a:t>	 LOTA03,</a:t>
                      </a:r>
                    </a:p>
                    <a:p>
                      <a:r>
                        <a:rPr lang="en-US" altLang="ko-KR" sz="1000" dirty="0" smtClean="0"/>
                        <a:t>	 LOTA04,</a:t>
                      </a:r>
                    </a:p>
                    <a:p>
                      <a:r>
                        <a:rPr lang="en-US" altLang="ko-KR" sz="1000" dirty="0" smtClean="0"/>
                        <a:t>	 LOTA05,</a:t>
                      </a:r>
                    </a:p>
                    <a:p>
                      <a:r>
                        <a:rPr lang="en-US" altLang="ko-KR" sz="1000" dirty="0" smtClean="0"/>
                        <a:t>	 LOTA06,</a:t>
                      </a:r>
                    </a:p>
                    <a:p>
                      <a:r>
                        <a:rPr lang="en-US" altLang="ko-KR" sz="1000" dirty="0" smtClean="0"/>
                        <a:t>	 LOTA07,</a:t>
                      </a:r>
                    </a:p>
                    <a:p>
                      <a:r>
                        <a:rPr lang="en-US" altLang="ko-KR" sz="1000" dirty="0" smtClean="0"/>
                        <a:t>	 LOTA08,</a:t>
                      </a:r>
                    </a:p>
                    <a:p>
                      <a:r>
                        <a:rPr lang="en-US" altLang="ko-KR" sz="1000" dirty="0" smtClean="0"/>
                        <a:t>	 LOTA09,</a:t>
                      </a:r>
                    </a:p>
                    <a:p>
                      <a:r>
                        <a:rPr lang="en-US" altLang="ko-KR" sz="1000" dirty="0" smtClean="0"/>
                        <a:t>	 LOTA10,</a:t>
                      </a:r>
                    </a:p>
                    <a:p>
                      <a:r>
                        <a:rPr lang="en-US" altLang="ko-KR" sz="1000" dirty="0" smtClean="0"/>
                        <a:t>	 LOTA11,</a:t>
                      </a:r>
                    </a:p>
                    <a:p>
                      <a:r>
                        <a:rPr lang="en-US" altLang="ko-KR" sz="1000" dirty="0" smtClean="0"/>
                        <a:t>	 LOTA12,</a:t>
                      </a:r>
                    </a:p>
                    <a:p>
                      <a:r>
                        <a:rPr lang="en-US" altLang="ko-KR" sz="1000" dirty="0" smtClean="0"/>
                        <a:t>	 LOTA13,</a:t>
                      </a:r>
                    </a:p>
                    <a:p>
                      <a:r>
                        <a:rPr lang="en-US" altLang="ko-KR" sz="1000" dirty="0" smtClean="0"/>
                        <a:t>	 LOTA14,</a:t>
                      </a:r>
                    </a:p>
                    <a:p>
                      <a:r>
                        <a:rPr lang="en-US" altLang="ko-KR" sz="1000" dirty="0" smtClean="0"/>
                        <a:t>	 LOTA15,</a:t>
                      </a:r>
                    </a:p>
                    <a:p>
                      <a:r>
                        <a:rPr lang="en-US" altLang="ko-KR" sz="1000" dirty="0" smtClean="0"/>
                        <a:t>	 LOTA16,</a:t>
                      </a:r>
                    </a:p>
                    <a:p>
                      <a:r>
                        <a:rPr lang="en-US" altLang="ko-KR" sz="1000" dirty="0" smtClean="0"/>
                        <a:t>	 LOTA17,</a:t>
                      </a:r>
                    </a:p>
                    <a:p>
                      <a:r>
                        <a:rPr lang="en-US" altLang="ko-KR" sz="1000" dirty="0" smtClean="0"/>
                        <a:t>	 LOTA18,</a:t>
                      </a:r>
                    </a:p>
                    <a:p>
                      <a:r>
                        <a:rPr lang="en-US" altLang="ko-KR" sz="1000" dirty="0" smtClean="0"/>
                        <a:t>	 LOTA19,</a:t>
                      </a:r>
                    </a:p>
                    <a:p>
                      <a:r>
                        <a:rPr lang="en-US" altLang="ko-KR" sz="1000" dirty="0" smtClean="0"/>
                        <a:t>	 LOTA20,</a:t>
                      </a:r>
                    </a:p>
                    <a:p>
                      <a:r>
                        <a:rPr lang="en-US" altLang="ko-KR" sz="1000" dirty="0" smtClean="0"/>
                        <a:t>	 AWMSNO,</a:t>
                      </a:r>
                    </a:p>
                    <a:p>
                      <a:r>
                        <a:rPr lang="en-US" altLang="ko-KR" sz="1000" dirty="0" smtClean="0"/>
                        <a:t>	 AREAKY,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345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007613"/>
              </p:ext>
            </p:extLst>
          </p:nvPr>
        </p:nvGraphicFramePr>
        <p:xfrm>
          <a:off x="107504" y="141116"/>
          <a:ext cx="8928000" cy="665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DESC01,</a:t>
                      </a:r>
                    </a:p>
                    <a:p>
                      <a:r>
                        <a:rPr lang="en-US" altLang="ko-KR" sz="1000" dirty="0" smtClean="0"/>
                        <a:t>	 DESC02,</a:t>
                      </a:r>
                    </a:p>
                    <a:p>
                      <a:r>
                        <a:rPr lang="en-US" altLang="ko-KR" sz="1000" dirty="0" smtClean="0"/>
                        <a:t>	 ASKU01,</a:t>
                      </a:r>
                    </a:p>
                    <a:p>
                      <a:r>
                        <a:rPr lang="en-US" altLang="ko-KR" sz="1000" dirty="0" smtClean="0"/>
                        <a:t>	 ASKU02,</a:t>
                      </a:r>
                    </a:p>
                    <a:p>
                      <a:r>
                        <a:rPr lang="en-US" altLang="ko-KR" sz="1000" dirty="0" smtClean="0"/>
                        <a:t>	 ASKU03,</a:t>
                      </a:r>
                    </a:p>
                    <a:p>
                      <a:r>
                        <a:rPr lang="en-US" altLang="ko-KR" sz="1000" dirty="0" smtClean="0"/>
                        <a:t>	 ASKU04,</a:t>
                      </a:r>
                    </a:p>
                    <a:p>
                      <a:r>
                        <a:rPr lang="en-US" altLang="ko-KR" sz="1000" dirty="0" smtClean="0"/>
                        <a:t>	 ASKU05,</a:t>
                      </a:r>
                    </a:p>
                    <a:p>
                      <a:r>
                        <a:rPr lang="en-US" altLang="ko-KR" sz="1000" dirty="0" smtClean="0"/>
                        <a:t>	 EANCOD,</a:t>
                      </a:r>
                    </a:p>
                    <a:p>
                      <a:r>
                        <a:rPr lang="en-US" altLang="ko-KR" sz="1000" dirty="0" smtClean="0"/>
                        <a:t>	 GTINCD,</a:t>
                      </a:r>
                    </a:p>
                    <a:p>
                      <a:r>
                        <a:rPr lang="en-US" altLang="ko-KR" sz="1000" dirty="0" smtClean="0"/>
                        <a:t>	 SKUG01,</a:t>
                      </a:r>
                    </a:p>
                    <a:p>
                      <a:r>
                        <a:rPr lang="en-US" altLang="ko-KR" sz="1000" dirty="0" smtClean="0"/>
                        <a:t>	 SKUG02,</a:t>
                      </a:r>
                    </a:p>
                    <a:p>
                      <a:r>
                        <a:rPr lang="en-US" altLang="ko-KR" sz="1000" dirty="0" smtClean="0"/>
                        <a:t>	 SKUG03,</a:t>
                      </a:r>
                    </a:p>
                    <a:p>
                      <a:r>
                        <a:rPr lang="en-US" altLang="ko-KR" sz="1000" dirty="0" smtClean="0"/>
                        <a:t>	 SKUG04,</a:t>
                      </a:r>
                    </a:p>
                    <a:p>
                      <a:r>
                        <a:rPr lang="en-US" altLang="ko-KR" sz="1000" dirty="0" smtClean="0"/>
                        <a:t>	 SKUG05,</a:t>
                      </a:r>
                    </a:p>
                    <a:p>
                      <a:r>
                        <a:rPr lang="en-US" altLang="ko-KR" sz="1000" dirty="0" smtClean="0"/>
                        <a:t>	 GRSWGT,</a:t>
                      </a:r>
                    </a:p>
                    <a:p>
                      <a:r>
                        <a:rPr lang="en-US" altLang="ko-KR" sz="1000" dirty="0" smtClean="0"/>
                        <a:t>	 NETWGT,</a:t>
                      </a:r>
                    </a:p>
                    <a:p>
                      <a:r>
                        <a:rPr lang="en-US" altLang="ko-KR" sz="1000" dirty="0" smtClean="0"/>
                        <a:t>	 WGTUNT,</a:t>
                      </a:r>
                    </a:p>
                    <a:p>
                      <a:r>
                        <a:rPr lang="en-US" altLang="ko-KR" sz="1000" dirty="0" smtClean="0"/>
                        <a:t>	 LENGTH,</a:t>
                      </a:r>
                    </a:p>
                    <a:p>
                      <a:r>
                        <a:rPr lang="en-US" altLang="ko-KR" sz="1000" dirty="0" smtClean="0"/>
                        <a:t>	 WIDTHW,</a:t>
                      </a:r>
                    </a:p>
                    <a:p>
                      <a:r>
                        <a:rPr lang="en-US" altLang="ko-KR" sz="1000" dirty="0" smtClean="0"/>
                        <a:t>	 HEIGHT,</a:t>
                      </a:r>
                    </a:p>
                    <a:p>
                      <a:r>
                        <a:rPr lang="en-US" altLang="ko-KR" sz="1000" dirty="0" smtClean="0"/>
                        <a:t>	 CUBICM,</a:t>
                      </a:r>
                    </a:p>
                    <a:p>
                      <a:r>
                        <a:rPr lang="en-US" altLang="ko-KR" sz="1000" dirty="0" smtClean="0"/>
                        <a:t>	 CAPACT,</a:t>
                      </a:r>
                    </a:p>
                    <a:p>
                      <a:r>
                        <a:rPr lang="en-US" altLang="ko-KR" sz="1000" dirty="0" smtClean="0"/>
                        <a:t>	 WORKID,</a:t>
                      </a:r>
                    </a:p>
                    <a:p>
                      <a:r>
                        <a:rPr lang="en-US" altLang="ko-KR" sz="1000" dirty="0" smtClean="0"/>
                        <a:t>	 WORKNM,</a:t>
                      </a:r>
                    </a:p>
                    <a:p>
                      <a:r>
                        <a:rPr lang="en-US" altLang="ko-KR" sz="1000" dirty="0" smtClean="0"/>
                        <a:t>	 HHTTID,</a:t>
                      </a:r>
                    </a:p>
                    <a:p>
                      <a:r>
                        <a:rPr lang="en-US" altLang="ko-KR" sz="1000" dirty="0" smtClean="0"/>
                        <a:t>	 SMANDT,</a:t>
                      </a:r>
                    </a:p>
                    <a:p>
                      <a:r>
                        <a:rPr lang="en-US" altLang="ko-KR" sz="1000" dirty="0" smtClean="0"/>
                        <a:t>	 SEBELN,</a:t>
                      </a:r>
                    </a:p>
                    <a:p>
                      <a:r>
                        <a:rPr lang="en-US" altLang="ko-KR" sz="1000" dirty="0" smtClean="0"/>
                        <a:t>	 SEBELP,</a:t>
                      </a:r>
                    </a:p>
                    <a:p>
                      <a:r>
                        <a:rPr lang="en-US" altLang="ko-KR" sz="1000" dirty="0" smtClean="0"/>
                        <a:t>	 SZMBLNO,</a:t>
                      </a:r>
                    </a:p>
                    <a:p>
                      <a:r>
                        <a:rPr lang="en-US" altLang="ko-KR" sz="1000" dirty="0" smtClean="0"/>
                        <a:t>	 SZMIPNO,</a:t>
                      </a:r>
                    </a:p>
                    <a:p>
                      <a:r>
                        <a:rPr lang="en-US" altLang="ko-KR" sz="1000" dirty="0" smtClean="0"/>
                        <a:t>	 STRAID,</a:t>
                      </a:r>
                    </a:p>
                    <a:p>
                      <a:r>
                        <a:rPr lang="en-US" altLang="ko-KR" sz="1000" dirty="0" smtClean="0"/>
                        <a:t>	 SVBELN,</a:t>
                      </a:r>
                    </a:p>
                    <a:p>
                      <a:r>
                        <a:rPr lang="en-US" altLang="ko-KR" sz="1000" dirty="0" smtClean="0"/>
                        <a:t>	 SPOSNR,</a:t>
                      </a:r>
                    </a:p>
                    <a:p>
                      <a:r>
                        <a:rPr lang="en-US" altLang="ko-KR" sz="1000" dirty="0" smtClean="0"/>
                        <a:t>	 STKNUM,</a:t>
                      </a:r>
                    </a:p>
                    <a:p>
                      <a:r>
                        <a:rPr lang="en-US" altLang="ko-KR" sz="1000" dirty="0" smtClean="0"/>
                        <a:t>	 STPNUM,</a:t>
                      </a:r>
                    </a:p>
                    <a:p>
                      <a:r>
                        <a:rPr lang="en-US" altLang="ko-KR" sz="1000" dirty="0" smtClean="0"/>
                        <a:t>	 SWERKS,</a:t>
                      </a:r>
                    </a:p>
                    <a:p>
                      <a:r>
                        <a:rPr lang="en-US" altLang="ko-KR" sz="1000" dirty="0" smtClean="0"/>
                        <a:t>	 SLGORT,</a:t>
                      </a:r>
                    </a:p>
                    <a:p>
                      <a:r>
                        <a:rPr lang="en-US" altLang="ko-KR" sz="1000" dirty="0" smtClean="0"/>
                        <a:t>	 SDATBG,</a:t>
                      </a:r>
                    </a:p>
                    <a:p>
                      <a:r>
                        <a:rPr lang="en-US" altLang="ko-KR" sz="1000" dirty="0" smtClean="0"/>
                        <a:t>	 STDLNR,</a:t>
                      </a:r>
                    </a:p>
                    <a:p>
                      <a:r>
                        <a:rPr lang="en-US" altLang="ko-KR" sz="1000" dirty="0" smtClean="0"/>
                        <a:t>	 SSORNU,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41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580764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SSORIT,</a:t>
                      </a:r>
                    </a:p>
                    <a:p>
                      <a:r>
                        <a:rPr lang="en-US" altLang="ko-KR" sz="1000" dirty="0" smtClean="0"/>
                        <a:t>	 SMBLNR,</a:t>
                      </a:r>
                    </a:p>
                    <a:p>
                      <a:r>
                        <a:rPr lang="en-US" altLang="ko-KR" sz="1000" dirty="0" smtClean="0"/>
                        <a:t>	 SZEILE,</a:t>
                      </a:r>
                    </a:p>
                    <a:p>
                      <a:r>
                        <a:rPr lang="en-US" altLang="ko-KR" sz="1000" dirty="0" smtClean="0"/>
                        <a:t>	 SMJAHR,</a:t>
                      </a:r>
                    </a:p>
                    <a:p>
                      <a:r>
                        <a:rPr lang="en-US" altLang="ko-KR" sz="1000" dirty="0" smtClean="0"/>
                        <a:t>	 SXBLNR,</a:t>
                      </a:r>
                    </a:p>
                    <a:p>
                      <a:r>
                        <a:rPr lang="en-US" altLang="ko-KR" sz="1000" dirty="0" smtClean="0"/>
                        <a:t>	 SAPSTS,</a:t>
                      </a:r>
                    </a:p>
                    <a:p>
                      <a:r>
                        <a:rPr lang="en-US" altLang="ko-KR" sz="1000" dirty="0" smtClean="0"/>
                        <a:t>	 SBKTXT,</a:t>
                      </a:r>
                    </a:p>
                    <a:p>
                      <a:r>
                        <a:rPr lang="en-US" altLang="ko-KR" sz="1000" dirty="0" smtClean="0"/>
                        <a:t>	 ADJRSN,</a:t>
                      </a:r>
                    </a:p>
                    <a:p>
                      <a:r>
                        <a:rPr lang="en-US" altLang="ko-KR" sz="1000" dirty="0" smtClean="0"/>
                        <a:t>	 RELRSN,</a:t>
                      </a:r>
                    </a:p>
                    <a:p>
                      <a:r>
                        <a:rPr lang="en-US" altLang="ko-KR" sz="1000" dirty="0" smtClean="0"/>
                        <a:t>	 RELDAT,</a:t>
                      </a:r>
                    </a:p>
                    <a:p>
                      <a:r>
                        <a:rPr lang="en-US" altLang="ko-KR" sz="1000" dirty="0" smtClean="0"/>
                        <a:t>	 RELUSR,</a:t>
                      </a:r>
                    </a:p>
                    <a:p>
                      <a:r>
                        <a:rPr lang="en-US" altLang="ko-KR" sz="1000" dirty="0" smtClean="0"/>
                        <a:t>	 CREDAT,</a:t>
                      </a:r>
                    </a:p>
                    <a:p>
                      <a:r>
                        <a:rPr lang="en-US" altLang="ko-KR" sz="1000" dirty="0" smtClean="0"/>
                        <a:t>	 CRETIM,</a:t>
                      </a:r>
                    </a:p>
                    <a:p>
                      <a:r>
                        <a:rPr lang="en-US" altLang="ko-KR" sz="1000" dirty="0" smtClean="0"/>
                        <a:t>	 CREUSR,</a:t>
                      </a:r>
                    </a:p>
                    <a:p>
                      <a:r>
                        <a:rPr lang="en-US" altLang="ko-KR" sz="1000" dirty="0" smtClean="0"/>
                        <a:t>	 LMODAT,</a:t>
                      </a:r>
                    </a:p>
                    <a:p>
                      <a:r>
                        <a:rPr lang="en-US" altLang="ko-KR" sz="1000" dirty="0" smtClean="0"/>
                        <a:t>	 LMOTIM,</a:t>
                      </a:r>
                    </a:p>
                    <a:p>
                      <a:r>
                        <a:rPr lang="en-US" altLang="ko-KR" sz="1000" dirty="0" smtClean="0"/>
                        <a:t>	 LMOUSR,</a:t>
                      </a:r>
                    </a:p>
                    <a:p>
                      <a:r>
                        <a:rPr lang="en-US" altLang="ko-KR" sz="1000" dirty="0" smtClean="0"/>
                        <a:t>	 INDBZL,</a:t>
                      </a:r>
                    </a:p>
                    <a:p>
                      <a:r>
                        <a:rPr lang="en-US" altLang="ko-KR" sz="1000" dirty="0" smtClean="0"/>
                        <a:t>	 INDARC,</a:t>
                      </a:r>
                    </a:p>
                    <a:p>
                      <a:r>
                        <a:rPr lang="en-US" altLang="ko-KR" sz="1000" dirty="0" smtClean="0"/>
                        <a:t>	 UPDCHK,</a:t>
                      </a:r>
                    </a:p>
                    <a:p>
                      <a:r>
                        <a:rPr lang="en-US" altLang="ko-KR" sz="1000" dirty="0" smtClean="0"/>
                        <a:t>	 TISSND,</a:t>
                      </a:r>
                    </a:p>
                    <a:p>
                      <a:r>
                        <a:rPr lang="en-US" altLang="ko-KR" sz="1000" dirty="0" smtClean="0"/>
                        <a:t>	 QTSPHY - QTADJU AS USEQTY,</a:t>
                      </a:r>
                    </a:p>
                    <a:p>
                      <a:r>
                        <a:rPr lang="en-US" altLang="ko-KR" sz="1000" dirty="0" smtClean="0"/>
                        <a:t>	 QTSIWH AS QTYSTL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FROM PHYDI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WHERE </a:t>
                      </a:r>
                    </a:p>
                    <a:p>
                      <a:r>
                        <a:rPr lang="en-US" altLang="ko-KR" sz="1000" dirty="0" smtClean="0"/>
                        <a:t>	 PHYIKY = #PHYIKY# 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435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en-US" altLang="ko-KR" sz="1100" baseline="0" dirty="0" smtClean="0"/>
                        <a:t>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QTYPDA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</a:t>
                      </a:r>
                      <a:r>
                        <a:rPr lang="ko-KR" altLang="en-US" sz="1100" dirty="0" smtClean="0"/>
                        <a:t>실사수량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다음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SUBSFL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서브</a:t>
                      </a:r>
                      <a:r>
                        <a:rPr lang="en-US" altLang="ko-KR" sz="1100" dirty="0" smtClean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952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969266"/>
              </p:ext>
            </p:extLst>
          </p:nvPr>
        </p:nvGraphicFramePr>
        <p:xfrm>
          <a:off x="107504" y="188640"/>
          <a:ext cx="8928990" cy="594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A.OWNRKY AS OWNRKY, A.SKUKEY AS SKUKEY, A.DELMAK AS DELMAK, A.DESC01 AS DESC01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A.DESC02 AS DESC02, A.VENDKY AS VENDKY, A.ASKU01 AS ASKU01, A.ASKU02 AS ASKU02, A.ASKU03 AS ASKU03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A.ASKU04 AS ASKU04, A.ASKU05 AS ASKU05, A.ASKL01 AS ASKL01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(SELECT CDESC1 FROM CMCDV WHERE CMCDKY = 'OERE' AND CMCDVL = A.ASKL01) AS ASKL01M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A.ASKL02 AS ASKL02, A.ASKL03 AS ASKL03, A.ASKL04 AS ASKL04, A.ASKL05 AS ASKL05, A.EANCOD AS EANCOD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A.GTINCD AS GTINCD, A.SKUG01 AS SKUG01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(SELECT CDESC1 FROM CMCDV WHERE CMCDKY = 'SKUG01' AND CMCDVL = A.SKUG01) AS SKUG01T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A.SKUG02 AS SKUG02, A.SKUG03 AS SKUG03, A.SKUG04 AS SKUG04, A.SKUG05 AS SKUG05, A.SKUL01 AS SKUL01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A.SKUL02 AS SKUL02, A.SKUL03 AS SKUL03, A.SKUL04 AS SKUL04, A.SKUL05 AS SKUL05, A.GRSWGT AS GRSWGT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A.NETWGT AS NETWGT, A.WGTUNT AS WGTUNT, A.LENGTH AS LENGTH, A.WIDTHW AS WIDTHW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A.HEIGHT AS HEIGHT, A.CUBICM AS CUBICM, A.CAPACT AS CAPACT, A.DUOMKY AS DUOMKY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A.QTDUOM AS QTDUOM, A.ABCANV AS ABCANV, A.LOTL01 AS LOTL01, A.LOTL02 AS LOTL02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A.LOTL03 AS LOTL03, A.LOTL04 AS LOTL04, A.LOTL05 AS LOTL05, A.LOTL06 AS LOTL06, A.LOTL07 AS LOTL07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A.LOTL08 AS LOTL08, A.LOTL09 AS LOTL09, A.LOTL10 AS LOTL10, A.LOTL11 AS LOTL11, A.LOTL12 AS LOTL12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A.LOTL13 AS LOTL13, A.LOTL14 AS LOTL14, A.LOTL15 AS LOTL15, A.LOTL16 AS LOTL16, A.LOTL17 AS LOTL17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A.LOTL18 AS LOTL18, A.LOTL19 AS LOTL19, A.LOTL20 AS LOTL20, A.OUTDMT AS OUTDMT, A.RIMDMT AS RIMDMT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A.INNDPT AS INNDPT, A.SECTWD AS SECTWD, A.WEIGHT AS WEIGHT, A.LGPRO AS LGPRO, A.DLGORT AS DLGORT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A.BATMNG AS BATMNG, A.CSTDAT AS CSTDAT, A.CPSKUG AS CPSKUG, A.DESC03 AS DESC03   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A.QTYMON AS QTYMON, A.QTYSTD AS QTYSTD, A.QTYCNT AS QTYCNT, A.DESC04 AS DESC04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A.BUFMNG AS BUFMNG, A.QTYSTD AS QTYSTD, A.QTYCNT AS QTYCNT, B.WAREKY AS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B.CAPACT AS CAPACT, B.MEASKY AS MEASKY, B.LOCARV AS LOCARV, B.LOCAQC AS LOCAQC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B.RCSTKY AS RCSTKY, B.PASTKY AS PASTKY, B.CAPACR AS CAPACR, B.SASTKY AS SASTKY, B.ALSTKY AS ALSTKY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B.TKFLKY AS TKFLKY, B.SPRIKY AS SPRIKY, B.IBPROT AS IBPROT, B.OBPROT AS OBPROT, B.UOMDIN AS UOMDIN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B.UOMDOU AS UOMDOU, B.UOMDTA AS UOMDTA, B.ABCANV AS ABCANV, B.INDSLC AS INDSLC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B.SLCLAT AS SLCLAT, B.SLCTYP AS SLCTYP, B.SLCPDI AS SLCPDI, B.SLCPDO AS SLCPDO, B.DPUTZO AS DPUTZO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B.DPUTLO AS DPUTLO, B.CPVNDR AS CPVNDR, B.CPMEAS AS CPMEAS, B.LOCOVR AS LOCOVR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B.PLOCOV AS PLOCOV, B.TARIKY AS TARIKY, B.LOTRKY AS LOTRKY, B.EXPDCK AS EXPDCK, B.PRODCK AS PRODCK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B.OUTDMT AS OUTDMT, B.RIMDMT AS RIMDMT, B.INNDPT AS INNDPT, B.SECTWD AS SECTWD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B.WEIGHT AS WEIGHT, B.SHPPRT AS SHPPRT, B.IFFLAG AS IFFLAG, B.CREDAT AS CREDAT, B.CRETIM AS 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B.CREUSR AS 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(SELECT NMLAST FROM USRMA D WHERE D.USERID = B.CREUSR AND ROWNUM = 1) AS CUSRNM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B.LMODAT AS LMODAT, B.LMOTIM AS LMOTIM, B.LMOUSR AS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(SELECT NMLAST FROM USRMA D WHERE D.USERID = B.LMOUSR AND ROWNUM = 1) AS LUSRNM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, B.UPDCHK AS UPDCHK, A.ABCANV AS ABCANV, '' AS ROWSTATUS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97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176024"/>
          <a:ext cx="8928992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2086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ZONEKY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구역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QTYSTL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전산재고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862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98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7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02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01963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id="PHYDH_UPDATE"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PHYDH(PHYIKY,WAREKY,INDDCL,PHSCTY,DOCDAT,DOCCAT, TRNDAT,TRNTIM,</a:t>
                      </a:r>
                    </a:p>
                    <a:p>
                      <a:r>
                        <a:rPr lang="en-US" altLang="ko-KR" sz="1000" dirty="0" smtClean="0"/>
                        <a:t>                                                 TRNUSR,DOCTXT,CREDAT,CRETIM,CREUSR,LMODAT,LMOTIM,LMOUSR) </a:t>
                      </a:r>
                    </a:p>
                    <a:p>
                      <a:r>
                        <a:rPr lang="en-US" altLang="ko-KR" sz="1000" dirty="0" smtClean="0"/>
                        <a:t>	VALUES (#PHYIKY#,#WAREKY#,NVL(#INDDCL#, ' '),#PHSCTY#,#DOCDAT#,#DOCCAT#,</a:t>
                      </a:r>
                    </a:p>
                    <a:p>
                      <a:r>
                        <a:rPr lang="en-US" altLang="ko-KR" sz="1000" dirty="0" smtClean="0"/>
                        <a:t>                                 NVL(#TRNDAT#, ' '),NVL(#TRNTIM#, ' '),NVL(#TRNUSR#, ' '),#DOCTXT#,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   TO_CHAR(SYSDATE, 'YYYYMMDD'),TO_CHAR(SYSDATE, 'HH24MISS'),#SES_USER_ID#)</a:t>
                      </a:r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93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798837"/>
              </p:ext>
            </p:extLst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id="PHYDI_UPDATE"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PHYDI (</a:t>
                      </a:r>
                    </a:p>
                    <a:p>
                      <a:r>
                        <a:rPr lang="en-US" altLang="ko-KR" sz="1000" dirty="0" smtClean="0"/>
                        <a:t>	        PHYIKY,PHYIIT,RSNADJ,STOKKY,LOTNUM,LOCAKY,TRNUID,SECTID,PACKID,QTADJU,</a:t>
                      </a:r>
                    </a:p>
                    <a:p>
                      <a:r>
                        <a:rPr lang="en-US" altLang="ko-KR" sz="1000" dirty="0" smtClean="0"/>
                        <a:t>	        QTSPHY,QTYPDA,QTSIWH,QTSALO,QTSPMO,QTSPMI,QTBLKD,QTYUOM,TRUNTY,MEASKY,</a:t>
                      </a:r>
                    </a:p>
                    <a:p>
                      <a:r>
                        <a:rPr lang="en-US" altLang="ko-KR" sz="1000" dirty="0" smtClean="0"/>
                        <a:t>	        UOMKEY,QTPUOM,DUOMKY,QTDUOM,SUBSIT,SUBSFL,REFDKY,REFDIT,REFCAT,OWNRKY,</a:t>
                      </a:r>
                    </a:p>
                    <a:p>
                      <a:r>
                        <a:rPr lang="en-US" altLang="ko-KR" sz="1000" dirty="0" smtClean="0"/>
                        <a:t>	        SKUKEY,LOTA01,LOTA02,LOTA03,LOTA04,LOTA05,LOTA06,LOTA07,LOTA08,LOTA09,</a:t>
                      </a:r>
                    </a:p>
                    <a:p>
                      <a:r>
                        <a:rPr lang="en-US" altLang="ko-KR" sz="1000" dirty="0" smtClean="0"/>
                        <a:t>	        LOTA10,LOTA11,LOTA12,LOTA13,LOTA14,LOTA15,LOTA16,LOTA17,LOTA18,LOTA19,</a:t>
                      </a:r>
                    </a:p>
                    <a:p>
                      <a:r>
                        <a:rPr lang="en-US" altLang="ko-KR" sz="1000" dirty="0" smtClean="0"/>
                        <a:t>	        LOTA20,AWMSNO,AREAKY,DESC01,DESC02,ASKU01,ASKU02,ASKU03,ASKU04,ASKU05,</a:t>
                      </a:r>
                    </a:p>
                    <a:p>
                      <a:r>
                        <a:rPr lang="en-US" altLang="ko-KR" sz="1000" dirty="0" smtClean="0"/>
                        <a:t>	        EANCOD,GTINCD,SKUG01,SKUG02,SKUG03,SKUG04,SKUG05,GRSWGT,NETWGT,WGTUNT,</a:t>
                      </a:r>
                    </a:p>
                    <a:p>
                      <a:r>
                        <a:rPr lang="en-US" altLang="ko-KR" sz="1000" dirty="0" smtClean="0"/>
                        <a:t>	        LENGTH,WIDTHW,HEIGHT,CUBICM,CAPACT,WORKID,WORKNM,HHTTID,SMANDT,SEBELN,</a:t>
                      </a:r>
                    </a:p>
                    <a:p>
                      <a:r>
                        <a:rPr lang="en-US" altLang="ko-KR" sz="1000" dirty="0" smtClean="0"/>
                        <a:t>	        SEBELP,SZMBLNO,SZMIPNO,STRAID,SVBELN,SPOSNR,STKNUM,STPNUM,SWERKS,SLGORT,</a:t>
                      </a:r>
                    </a:p>
                    <a:p>
                      <a:r>
                        <a:rPr lang="en-US" altLang="ko-KR" sz="1000" dirty="0" smtClean="0"/>
                        <a:t>	        SDATBG,STDLNR,SSORNU,SSORIT,SMBLNR,SZEILE,SMJAHR,SXBLNR,SAPSTS,SBKTXT,</a:t>
                      </a:r>
                    </a:p>
                    <a:p>
                      <a:r>
                        <a:rPr lang="en-US" altLang="ko-KR" sz="1000" dirty="0" smtClean="0"/>
                        <a:t>	        ADJRSN,RELRSN,RELDAT,RELUSR,CREDAT,CRETIM,CREUSR,LMODAT,LMOTIM,LMOUSR,TISSND) </a:t>
                      </a:r>
                    </a:p>
                    <a:p>
                      <a:r>
                        <a:rPr lang="en-US" altLang="ko-KR" sz="1000" dirty="0" smtClean="0"/>
                        <a:t>	VALUES (</a:t>
                      </a:r>
                    </a:p>
                    <a:p>
                      <a:r>
                        <a:rPr lang="en-US" altLang="ko-KR" sz="1000" dirty="0" smtClean="0"/>
                        <a:t>	        #PHYIKY#,#PHYIIT#,#RSNADJ#,#STOKKY#,#LOTNUM#,#LOCAKY#,#TRNUID#,#SECTID#,</a:t>
                      </a:r>
                    </a:p>
                    <a:p>
                      <a:r>
                        <a:rPr lang="en-US" altLang="ko-KR" sz="1000" dirty="0" smtClean="0"/>
                        <a:t>                             #PACKID#,#QTADJU#, #QTSPHY#,#QTYPDA#,#QTSIWH#,#QTSALO#,#QTSPMO#,</a:t>
                      </a:r>
                    </a:p>
                    <a:p>
                      <a:r>
                        <a:rPr lang="en-US" altLang="ko-KR" sz="1000" dirty="0" smtClean="0"/>
                        <a:t>                             #QTSPMI#,#QTBLKD#,#QTYUOM#,#TRUNTY#,#MEASKY#,#UOMKEY#,#QTPUOM#,#DUOMKY#,</a:t>
                      </a:r>
                    </a:p>
                    <a:p>
                      <a:r>
                        <a:rPr lang="en-US" altLang="ko-KR" sz="1000" dirty="0" smtClean="0"/>
                        <a:t>                             #QTDUOM#,NVL(#SUBSIT#, ' '),NVL(#SUBSFL#, ' '),#REFDKY#,#REFDIT#,#REFCAT#,#OWNRKY#,</a:t>
                      </a:r>
                    </a:p>
                    <a:p>
                      <a:r>
                        <a:rPr lang="en-US" altLang="ko-KR" sz="1000" dirty="0" smtClean="0"/>
                        <a:t>	       #SKUKEY#,#LOTA01#,#LOTA02#,#LOTA03#,#LOTA04#,#LOTA05#,#LOTA06#,#LOTA07#,#LOTA08#,</a:t>
                      </a:r>
                    </a:p>
                    <a:p>
                      <a:r>
                        <a:rPr lang="en-US" altLang="ko-KR" sz="1000" dirty="0" smtClean="0"/>
                        <a:t>                           #LOTA09#, #LOTA10#,#LOTA11#,#LOTA12#,#LOTA13#,#LOTA14#,#LOTA15#,#LOTA16#,#LOTA17#,</a:t>
                      </a:r>
                    </a:p>
                    <a:p>
                      <a:r>
                        <a:rPr lang="en-US" altLang="ko-KR" sz="1000" dirty="0" smtClean="0"/>
                        <a:t>                           #LOTA18#,#LOTA19#, #LOTA20#,#AWMSNO#,#AREAKY#,#DESC01#,#DESC02#,#ASKU01#,</a:t>
                      </a:r>
                    </a:p>
                    <a:p>
                      <a:r>
                        <a:rPr lang="en-US" altLang="ko-KR" sz="1000" dirty="0" smtClean="0"/>
                        <a:t>                           #ASKU02#,#ASKU03#,#ASKU04#,#ASKU05#,#EANCOD#,#GTINCD#,#SKUG01#,#SKUG02#,</a:t>
                      </a:r>
                    </a:p>
                    <a:p>
                      <a:r>
                        <a:rPr lang="en-US" altLang="ko-KR" sz="1000" dirty="0" smtClean="0"/>
                        <a:t>                           #SKUG03#, #SKUG04#,#SKUG05#,#GRSWGT#,#NETWGT#,#WGTUNT#,#LENGTH#,#WIDTHW#,</a:t>
                      </a:r>
                    </a:p>
                    <a:p>
                      <a:r>
                        <a:rPr lang="en-US" altLang="ko-KR" sz="1000" dirty="0" smtClean="0"/>
                        <a:t>                           #HEIGHT#,#CUBICM#,#CAPACT#,NVL(#WORKID#, ' '),NVL(#WORKNM#, ' '),</a:t>
                      </a:r>
                    </a:p>
                    <a:p>
                      <a:r>
                        <a:rPr lang="en-US" altLang="ko-KR" sz="1000" dirty="0" smtClean="0"/>
                        <a:t>                           NVL(#HHTTID#, ' '),#SMANDT#,#SEBELN#, #SEBELP#,#SZMBLNO#,#SZMIPNO#,#STRAID#,</a:t>
                      </a:r>
                    </a:p>
                    <a:p>
                      <a:r>
                        <a:rPr lang="en-US" altLang="ko-KR" sz="1000" dirty="0" smtClean="0"/>
                        <a:t>                           #SVBELN#,#SPOSNR#,#STKNUM#,#STPNUM#,#SWERKS#,#SLGORT#,#SDATBG#,#STDLNR#,</a:t>
                      </a:r>
                    </a:p>
                    <a:p>
                      <a:r>
                        <a:rPr lang="en-US" altLang="ko-KR" sz="1000" dirty="0" smtClean="0"/>
                        <a:t>                           #SSORNU#,#SSORIT#,#SMBLNR#,#SZEILE#,#SMJAHR#,#SXBLNR#,#SAPSTS#, NVL(#SBKTXT#, ' '),</a:t>
                      </a:r>
                    </a:p>
                    <a:p>
                      <a:r>
                        <a:rPr lang="en-US" altLang="ko-KR" sz="1000" dirty="0" smtClean="0"/>
                        <a:t>                           NVL(#ADJRSN#, ' '),NVL(#RELRSN#, ' '),NVL(#RELDAT#, ' '),NVL(#RELUSR#, ' '),</a:t>
                      </a:r>
                    </a:p>
                    <a:p>
                      <a:r>
                        <a:rPr lang="en-US" altLang="ko-KR" sz="1000" dirty="0" smtClean="0"/>
                        <a:t>	      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	      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	      NVL(#TISSND#, ' '))</a:t>
                      </a:r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5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836712"/>
            <a:ext cx="3836740" cy="566617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0275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IP02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ko-KR" altLang="en-US" sz="900" kern="0" baseline="0" dirty="0" smtClean="0">
                          <a:effectLst/>
                        </a:rPr>
                        <a:t>  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2. </a:t>
                      </a:r>
                      <a:r>
                        <a:rPr lang="ko-KR" altLang="ko-KR" sz="900" kern="0" dirty="0" smtClean="0">
                          <a:effectLst/>
                        </a:rPr>
                        <a:t>조회항목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재고조사번호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조사타입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문서일자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지번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품명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P/T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S/N</a:t>
                      </a:r>
                      <a:r>
                        <a:rPr lang="ko-KR" altLang="en-US" sz="900" kern="0" dirty="0" smtClean="0">
                          <a:effectLst/>
                        </a:rPr>
                        <a:t>번호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제조일자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벤더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재고상태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835696" y="836712"/>
            <a:ext cx="1440160" cy="216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691680" y="674055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1403648" y="1412774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75656" y="1548798"/>
            <a:ext cx="3692724" cy="4832529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22091"/>
            <a:ext cx="6034223" cy="388206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IP02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altLang="ko-KR" sz="900" kern="0" dirty="0" smtClean="0">
                          <a:effectLst/>
                        </a:rPr>
                        <a:t> 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23528" y="1743228"/>
            <a:ext cx="411534" cy="1743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01388" y="1634770"/>
            <a:ext cx="216024" cy="165338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07070" y="1750499"/>
            <a:ext cx="411534" cy="16228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11" name="Rectangular Callout 181"/>
          <p:cNvSpPr/>
          <p:nvPr/>
        </p:nvSpPr>
        <p:spPr>
          <a:xfrm>
            <a:off x="714588" y="1616050"/>
            <a:ext cx="184963" cy="20277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229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22091"/>
            <a:ext cx="6034223" cy="388206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IP02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HEAD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09400" y="2060848"/>
            <a:ext cx="5774768" cy="158417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16888" y="1978179"/>
            <a:ext cx="216024" cy="165338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2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65019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id="IP02_LIST"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SELECT DISTINCT</a:t>
                      </a:r>
                    </a:p>
                    <a:p>
                      <a:r>
                        <a:rPr lang="en-US" altLang="ko-KR" sz="1000" dirty="0" smtClean="0"/>
                        <a:t>	' ' AS INDDCL,</a:t>
                      </a:r>
                    </a:p>
                    <a:p>
                      <a:r>
                        <a:rPr lang="en-US" altLang="ko-KR" sz="1000" dirty="0" smtClean="0"/>
                        <a:t>	H.PHYIKY AS PHYIKY,</a:t>
                      </a:r>
                    </a:p>
                    <a:p>
                      <a:r>
                        <a:rPr lang="en-US" altLang="ko-KR" sz="1000" dirty="0" smtClean="0"/>
                        <a:t>	H.WAREKY AS WAREKY,</a:t>
                      </a:r>
                    </a:p>
                    <a:p>
                      <a:r>
                        <a:rPr lang="en-US" altLang="ko-KR" sz="1000" dirty="0" smtClean="0"/>
                        <a:t>	H.INDDCL AS INDDCL,</a:t>
                      </a:r>
                    </a:p>
                    <a:p>
                      <a:r>
                        <a:rPr lang="en-US" altLang="ko-KR" sz="1000" dirty="0" smtClean="0"/>
                        <a:t>	H.DOCDAT AS DOCDAT,</a:t>
                      </a:r>
                    </a:p>
                    <a:p>
                      <a:r>
                        <a:rPr lang="en-US" altLang="ko-KR" sz="1000" dirty="0" smtClean="0"/>
                        <a:t>	H.DOCCAT AS DOCCAT,</a:t>
                      </a:r>
                    </a:p>
                    <a:p>
                      <a:r>
                        <a:rPr lang="en-US" altLang="ko-KR" sz="1000" dirty="0" smtClean="0"/>
                        <a:t>	H.DOCTXT AS DOCTXT,</a:t>
                      </a:r>
                    </a:p>
                    <a:p>
                      <a:r>
                        <a:rPr lang="en-US" altLang="ko-KR" sz="1000" dirty="0" smtClean="0"/>
                        <a:t>	H.PHSCTY AS PHSCTY,</a:t>
                      </a:r>
                    </a:p>
                    <a:p>
                      <a:r>
                        <a:rPr lang="en-US" altLang="ko-KR" sz="1000" dirty="0" smtClean="0"/>
                        <a:t>	(SELECT SHORTX FROM DOCCM WHERE DOCCAT = H.DOCCAT) AS DOCCATNM,</a:t>
                      </a:r>
                    </a:p>
                    <a:p>
                      <a:r>
                        <a:rPr lang="en-US" altLang="ko-KR" sz="1000" dirty="0" smtClean="0"/>
                        <a:t>	DECODE(H.TRNDAT, ' ', '</a:t>
                      </a:r>
                      <a:r>
                        <a:rPr lang="ko-KR" altLang="en-US" sz="1000" dirty="0" err="1" smtClean="0"/>
                        <a:t>미전송</a:t>
                      </a:r>
                      <a:r>
                        <a:rPr lang="en-US" altLang="ko-KR" sz="1000" dirty="0" smtClean="0"/>
                        <a:t>', '</a:t>
                      </a:r>
                      <a:r>
                        <a:rPr lang="ko-KR" altLang="en-US" sz="1000" dirty="0" smtClean="0"/>
                        <a:t>전송</a:t>
                      </a:r>
                      <a:r>
                        <a:rPr lang="en-US" altLang="ko-KR" sz="1000" dirty="0" smtClean="0"/>
                        <a:t>') AS TISSND,</a:t>
                      </a:r>
                    </a:p>
                    <a:p>
                      <a:r>
                        <a:rPr lang="en-US" altLang="ko-KR" sz="1000" dirty="0" smtClean="0"/>
                        <a:t>	H.CREUSR AS CREUSR,</a:t>
                      </a:r>
                    </a:p>
                    <a:p>
                      <a:r>
                        <a:rPr lang="en-US" altLang="ko-KR" sz="1000" dirty="0" smtClean="0"/>
                        <a:t>	H.LMOUSR AS LMOUSR,</a:t>
                      </a:r>
                    </a:p>
                    <a:p>
                      <a:r>
                        <a:rPr lang="en-US" altLang="ko-KR" sz="1000" dirty="0" smtClean="0"/>
                        <a:t>	(SELECT U.NMLAST FROM USRMA U WHERE U.USERID=H.CREUSR) AS CUSRNM,</a:t>
                      </a:r>
                    </a:p>
                    <a:p>
                      <a:r>
                        <a:rPr lang="en-US" altLang="ko-KR" sz="1000" dirty="0" smtClean="0"/>
                        <a:t>	(SELECT U.NMLAST FROM USRMA U WHERE U.USERID=H.LMOUSR) AS LUSRNM,</a:t>
                      </a:r>
                    </a:p>
                    <a:p>
                      <a:r>
                        <a:rPr lang="en-US" altLang="ko-KR" sz="1000" dirty="0" smtClean="0"/>
                        <a:t>	H.CREDAT AS CREDAT,</a:t>
                      </a:r>
                    </a:p>
                    <a:p>
                      <a:r>
                        <a:rPr lang="en-US" altLang="ko-KR" sz="1000" dirty="0" smtClean="0"/>
                        <a:t>	H.CRETIM AS CRETIM,</a:t>
                      </a:r>
                    </a:p>
                    <a:p>
                      <a:r>
                        <a:rPr lang="en-US" altLang="ko-KR" sz="1000" dirty="0" smtClean="0"/>
                        <a:t>	H.TRNDAT AS TRNDAT,</a:t>
                      </a:r>
                    </a:p>
                    <a:p>
                      <a:r>
                        <a:rPr lang="en-US" altLang="ko-KR" sz="1000" dirty="0" smtClean="0"/>
                        <a:t>	H.TRNTIM AS TRNTIM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  FROM PHYDH H, PHYDI I, LOCMA S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 WHERE H.PHYIKY = I.PHYIKY</a:t>
                      </a:r>
                    </a:p>
                    <a:p>
                      <a:r>
                        <a:rPr lang="en-US" altLang="ko-KR" sz="1000" baseline="0" dirty="0" smtClean="0"/>
                        <a:t>                </a:t>
                      </a:r>
                      <a:r>
                        <a:rPr lang="en-US" altLang="ko-KR" sz="1000" dirty="0" smtClean="0"/>
                        <a:t>AND H.WAREKY = S.WAREKY</a:t>
                      </a:r>
                    </a:p>
                    <a:p>
                      <a:r>
                        <a:rPr lang="en-US" altLang="ko-KR" sz="1000" baseline="0" dirty="0" smtClean="0"/>
                        <a:t>                </a:t>
                      </a:r>
                      <a:r>
                        <a:rPr lang="en-US" altLang="ko-KR" sz="1000" dirty="0" smtClean="0"/>
                        <a:t>AND I.LOCAKY = S.LOCAKY</a:t>
                      </a:r>
                    </a:p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property="PHYIKY"&gt; </a:t>
                      </a:r>
                    </a:p>
                    <a:p>
                      <a:r>
                        <a:rPr lang="en-US" altLang="ko-KR" sz="1000" dirty="0" smtClean="0"/>
                        <a:t>	   AND H.PHYIKY = #PHYIKY# </a:t>
                      </a:r>
                    </a:p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property="CREUSR"&gt; </a:t>
                      </a:r>
                    </a:p>
                    <a:p>
                      <a:r>
                        <a:rPr lang="en-US" altLang="ko-KR" sz="1000" dirty="0" smtClean="0"/>
                        <a:t>	   AND H.CREUSR LIKE '%' || #CREUSR# ||'%' </a:t>
                      </a:r>
                    </a:p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	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AND H.WAREKY = #WAREKY# </a:t>
                      </a:r>
                    </a:p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 </a:t>
                      </a:r>
                    </a:p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   $RANGE_SQL$</a:t>
                      </a:r>
                    </a:p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 ORDER BY CREDAT DESC, CRETIM DESC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PHYDI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5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034155"/>
              </p:ext>
            </p:extLst>
          </p:nvPr>
        </p:nvGraphicFramePr>
        <p:xfrm>
          <a:off x="107504" y="161921"/>
          <a:ext cx="8928992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ADJUTYNM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PHSCTY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조사타입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TISSND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</a:t>
                      </a:r>
                      <a:r>
                        <a:rPr lang="ko-KR" altLang="en-US" sz="1100" dirty="0" smtClean="0"/>
                        <a:t>전송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전송일자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전송시간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3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85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22091"/>
            <a:ext cx="6034223" cy="388206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93324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IP02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ITEM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81247" y="4437112"/>
            <a:ext cx="5774768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73235" y="4354443"/>
            <a:ext cx="216024" cy="165338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47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409227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P02Sub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 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id="IP02Sub_LIST"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	' ' AS AUTLOC,</a:t>
                      </a:r>
                    </a:p>
                    <a:p>
                      <a:r>
                        <a:rPr lang="en-US" altLang="ko-KR" sz="1000" dirty="0" smtClean="0"/>
                        <a:t>	'0' AS QTSPMI,</a:t>
                      </a:r>
                    </a:p>
                    <a:p>
                      <a:r>
                        <a:rPr lang="en-US" altLang="ko-KR" sz="1000" dirty="0" smtClean="0"/>
                        <a:t>	'0' AS QTSPMO,</a:t>
                      </a:r>
                    </a:p>
                    <a:p>
                      <a:r>
                        <a:rPr lang="en-US" altLang="ko-KR" sz="1000" dirty="0" smtClean="0"/>
                        <a:t>	' ' AS PQTY01,</a:t>
                      </a:r>
                    </a:p>
                    <a:p>
                      <a:r>
                        <a:rPr lang="en-US" altLang="ko-KR" sz="1000" dirty="0" smtClean="0"/>
                        <a:t>	' ' AS PQTY02,</a:t>
                      </a:r>
                    </a:p>
                    <a:p>
                      <a:r>
                        <a:rPr lang="en-US" altLang="ko-KR" sz="1000" dirty="0" smtClean="0"/>
                        <a:t>	' ' AS PQTY03,</a:t>
                      </a:r>
                    </a:p>
                    <a:p>
                      <a:r>
                        <a:rPr lang="en-US" altLang="ko-KR" sz="1000" dirty="0" smtClean="0"/>
                        <a:t>	' ' AS PQTY04,</a:t>
                      </a:r>
                    </a:p>
                    <a:p>
                      <a:r>
                        <a:rPr lang="en-US" altLang="ko-KR" sz="1000" dirty="0" smtClean="0"/>
                        <a:t>	' ' AS PQTY05,</a:t>
                      </a:r>
                    </a:p>
                    <a:p>
                      <a:r>
                        <a:rPr lang="en-US" altLang="ko-KR" sz="1000" dirty="0" smtClean="0"/>
                        <a:t>	' ' AS PQTY06,</a:t>
                      </a:r>
                    </a:p>
                    <a:p>
                      <a:r>
                        <a:rPr lang="en-US" altLang="ko-KR" sz="1000" dirty="0" smtClean="0"/>
                        <a:t>	I.PHYIKY AS PHYIKY,</a:t>
                      </a:r>
                    </a:p>
                    <a:p>
                      <a:r>
                        <a:rPr lang="en-US" altLang="ko-KR" sz="1000" dirty="0" smtClean="0"/>
                        <a:t>	I.PHYIIT AS PHYIIT,</a:t>
                      </a:r>
                    </a:p>
                    <a:p>
                      <a:r>
                        <a:rPr lang="en-US" altLang="ko-KR" sz="1000" dirty="0" smtClean="0"/>
                        <a:t>	I.RSNADJ AS RSNADJ,</a:t>
                      </a:r>
                    </a:p>
                    <a:p>
                      <a:r>
                        <a:rPr lang="en-US" altLang="ko-KR" sz="1000" dirty="0" smtClean="0"/>
                        <a:t>	I.STOKKY AS STOKKY,</a:t>
                      </a:r>
                    </a:p>
                    <a:p>
                      <a:r>
                        <a:rPr lang="en-US" altLang="ko-KR" sz="1000" dirty="0" smtClean="0"/>
                        <a:t>	I.LOTNUM AS LOTNUM,</a:t>
                      </a:r>
                    </a:p>
                    <a:p>
                      <a:r>
                        <a:rPr lang="en-US" altLang="ko-KR" sz="1000" dirty="0" smtClean="0"/>
                        <a:t>	I.LOCAKY AS LOCAKY,</a:t>
                      </a:r>
                    </a:p>
                    <a:p>
                      <a:r>
                        <a:rPr lang="en-US" altLang="ko-KR" sz="1000" dirty="0" smtClean="0"/>
                        <a:t>	I.TRNUID AS TRNUID,</a:t>
                      </a:r>
                    </a:p>
                    <a:p>
                      <a:r>
                        <a:rPr lang="en-US" altLang="ko-KR" sz="1000" dirty="0" smtClean="0"/>
                        <a:t>	I.SECTID AS SECTID,</a:t>
                      </a:r>
                    </a:p>
                    <a:p>
                      <a:r>
                        <a:rPr lang="en-US" altLang="ko-KR" sz="1000" dirty="0" smtClean="0"/>
                        <a:t>	I.PACKID AS PACKID,</a:t>
                      </a:r>
                    </a:p>
                    <a:p>
                      <a:r>
                        <a:rPr lang="en-US" altLang="ko-KR" sz="1000" dirty="0" smtClean="0"/>
                        <a:t>	I.QTADJU AS QTADJU,</a:t>
                      </a:r>
                    </a:p>
                    <a:p>
                      <a:r>
                        <a:rPr lang="en-US" altLang="ko-KR" sz="1000" dirty="0" smtClean="0"/>
                        <a:t>	I.QTYPDA AS QTYPDA,</a:t>
                      </a:r>
                    </a:p>
                    <a:p>
                      <a:r>
                        <a:rPr lang="en-US" altLang="ko-KR" sz="1000" dirty="0" smtClean="0"/>
                        <a:t>	I.QTBLKD AS QTBLKD,</a:t>
                      </a:r>
                    </a:p>
                    <a:p>
                      <a:r>
                        <a:rPr lang="en-US" altLang="ko-KR" sz="1000" dirty="0" smtClean="0"/>
                        <a:t>	I.QTYUOM AS QTYUOM,</a:t>
                      </a:r>
                    </a:p>
                    <a:p>
                      <a:r>
                        <a:rPr lang="en-US" altLang="ko-KR" sz="1000" dirty="0" smtClean="0"/>
                        <a:t>	I.TRUNTY AS TRUNTY,</a:t>
                      </a:r>
                    </a:p>
                    <a:p>
                      <a:r>
                        <a:rPr lang="en-US" altLang="ko-KR" sz="1000" dirty="0" smtClean="0"/>
                        <a:t>	I.MEASKY AS MEASKY,</a:t>
                      </a:r>
                    </a:p>
                    <a:p>
                      <a:r>
                        <a:rPr lang="en-US" altLang="ko-KR" sz="1000" dirty="0" smtClean="0"/>
                        <a:t>	I.UOMKEY AS UOMKEY,</a:t>
                      </a:r>
                    </a:p>
                    <a:p>
                      <a:r>
                        <a:rPr lang="en-US" altLang="ko-KR" sz="1000" dirty="0" smtClean="0"/>
                        <a:t>	I.QTPUOM AS QTPUOM,</a:t>
                      </a:r>
                    </a:p>
                    <a:p>
                      <a:r>
                        <a:rPr lang="en-US" altLang="ko-KR" sz="1000" dirty="0" smtClean="0"/>
                        <a:t>	I.DUOMKY AS DUOMKY,</a:t>
                      </a:r>
                    </a:p>
                    <a:p>
                      <a:r>
                        <a:rPr lang="en-US" altLang="ko-KR" sz="1000" dirty="0" smtClean="0"/>
                        <a:t>	I.QTDUOM AS QTDUOM,</a:t>
                      </a:r>
                    </a:p>
                    <a:p>
                      <a:r>
                        <a:rPr lang="en-US" altLang="ko-KR" sz="1000" dirty="0" smtClean="0"/>
                        <a:t>	I.SUBSIT AS SUBSIT,</a:t>
                      </a:r>
                    </a:p>
                    <a:p>
                      <a:r>
                        <a:rPr lang="en-US" altLang="ko-KR" sz="1000" dirty="0" smtClean="0"/>
                        <a:t>	I.SUBSFL AS SUBSFL,</a:t>
                      </a:r>
                    </a:p>
                    <a:p>
                      <a:r>
                        <a:rPr lang="en-US" altLang="ko-KR" sz="1000" dirty="0" smtClean="0"/>
                        <a:t>	I.REFDKY AS REFDKY,</a:t>
                      </a:r>
                    </a:p>
                    <a:p>
                      <a:r>
                        <a:rPr lang="en-US" altLang="ko-KR" sz="1000" dirty="0" smtClean="0"/>
                        <a:t>	I.REFDIT AS REFDIT,</a:t>
                      </a:r>
                    </a:p>
                    <a:p>
                      <a:r>
                        <a:rPr lang="en-US" altLang="ko-KR" sz="1000" dirty="0" smtClean="0"/>
                        <a:t>	I.REFCAT AS REFCAT,</a:t>
                      </a:r>
                    </a:p>
                    <a:p>
                      <a:r>
                        <a:rPr lang="en-US" altLang="ko-KR" sz="1000" dirty="0" smtClean="0"/>
                        <a:t>	I.OWNRKY AS OWNRKY,</a:t>
                      </a:r>
                    </a:p>
                    <a:p>
                      <a:r>
                        <a:rPr lang="en-US" altLang="ko-KR" sz="1000" dirty="0" smtClean="0"/>
                        <a:t>	I.SKUKEY AS SKUKEY,</a:t>
                      </a:r>
                    </a:p>
                    <a:p>
                      <a:r>
                        <a:rPr lang="en-US" altLang="ko-KR" sz="1000" dirty="0" smtClean="0"/>
                        <a:t>	I.LOTA01 AS LOTA01,</a:t>
                      </a:r>
                    </a:p>
                    <a:p>
                      <a:r>
                        <a:rPr lang="en-US" altLang="ko-KR" sz="1000" dirty="0" smtClean="0"/>
                        <a:t>	I.LOTA02 AS LOTA02,</a:t>
                      </a:r>
                    </a:p>
                    <a:p>
                      <a:r>
                        <a:rPr lang="en-US" altLang="ko-KR" sz="1000" dirty="0" smtClean="0"/>
                        <a:t>	I.LOTA03 AS LOTA03,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57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770516"/>
              </p:ext>
            </p:extLst>
          </p:nvPr>
        </p:nvGraphicFramePr>
        <p:xfrm>
          <a:off x="107504" y="188640"/>
          <a:ext cx="892899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SKUMA A, SKUWC B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A.OWNRKY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"WAREKY"&gt;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AND B.WAREKY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A.OWNRKY = B.OWNRKY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AND A.SKUKEY = B.SKUKEY</a:t>
                      </a:r>
                      <a:endParaRPr lang="ko-KR" altLang="en-US" sz="1000" dirty="0" smtClean="0"/>
                    </a:p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CMCDV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3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626664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P02Sub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 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I.LOTA04 AS LOTA04,</a:t>
                      </a:r>
                    </a:p>
                    <a:p>
                      <a:r>
                        <a:rPr lang="en-US" altLang="ko-KR" sz="1000" dirty="0" smtClean="0"/>
                        <a:t>	I.LOTA05 AS LOTA05,</a:t>
                      </a:r>
                    </a:p>
                    <a:p>
                      <a:r>
                        <a:rPr lang="en-US" altLang="ko-KR" sz="1000" dirty="0" smtClean="0"/>
                        <a:t>	I.LOTA06 AS LOTA06,</a:t>
                      </a:r>
                    </a:p>
                    <a:p>
                      <a:r>
                        <a:rPr lang="en-US" altLang="ko-KR" sz="1000" dirty="0" smtClean="0"/>
                        <a:t>	I.LOTA07 AS LOTA07,</a:t>
                      </a:r>
                    </a:p>
                    <a:p>
                      <a:r>
                        <a:rPr lang="en-US" altLang="ko-KR" sz="1000" dirty="0" smtClean="0"/>
                        <a:t>	I.LOTA08 AS LOTA08,</a:t>
                      </a:r>
                    </a:p>
                    <a:p>
                      <a:r>
                        <a:rPr lang="en-US" altLang="ko-KR" sz="1000" dirty="0" smtClean="0"/>
                        <a:t>	I.LOTA09 AS LOTA09,</a:t>
                      </a:r>
                    </a:p>
                    <a:p>
                      <a:r>
                        <a:rPr lang="en-US" altLang="ko-KR" sz="1000" dirty="0" smtClean="0"/>
                        <a:t>	I.LOTA10 AS LOTA10,</a:t>
                      </a:r>
                    </a:p>
                    <a:p>
                      <a:r>
                        <a:rPr lang="en-US" altLang="ko-KR" sz="1000" dirty="0" smtClean="0"/>
                        <a:t>	I.LOTA11 AS LOTA11,</a:t>
                      </a:r>
                    </a:p>
                    <a:p>
                      <a:r>
                        <a:rPr lang="en-US" altLang="ko-KR" sz="1000" dirty="0" smtClean="0"/>
                        <a:t>	I.LOTA12 AS LOTA12,</a:t>
                      </a:r>
                    </a:p>
                    <a:p>
                      <a:r>
                        <a:rPr lang="en-US" altLang="ko-KR" sz="1000" dirty="0" smtClean="0"/>
                        <a:t>	I.LOTA13 AS LOTA13,</a:t>
                      </a:r>
                    </a:p>
                    <a:p>
                      <a:r>
                        <a:rPr lang="en-US" altLang="ko-KR" sz="1000" dirty="0" smtClean="0"/>
                        <a:t>	I.LOTA14 AS LOTA14,</a:t>
                      </a:r>
                    </a:p>
                    <a:p>
                      <a:r>
                        <a:rPr lang="en-US" altLang="ko-KR" sz="1000" dirty="0" smtClean="0"/>
                        <a:t>	I.LOTA15 AS LOTA15,</a:t>
                      </a:r>
                    </a:p>
                    <a:p>
                      <a:r>
                        <a:rPr lang="en-US" altLang="ko-KR" sz="1000" dirty="0" smtClean="0"/>
                        <a:t>	I.LOTA16 AS LOTA16,</a:t>
                      </a:r>
                    </a:p>
                    <a:p>
                      <a:r>
                        <a:rPr lang="en-US" altLang="ko-KR" sz="1000" dirty="0" smtClean="0"/>
                        <a:t>	I.LOTA17 AS LOTA17,</a:t>
                      </a:r>
                    </a:p>
                    <a:p>
                      <a:r>
                        <a:rPr lang="en-US" altLang="ko-KR" sz="1000" dirty="0" smtClean="0"/>
                        <a:t>	I.LOTA18 AS LOTA18,</a:t>
                      </a:r>
                    </a:p>
                    <a:p>
                      <a:r>
                        <a:rPr lang="en-US" altLang="ko-KR" sz="1000" dirty="0" smtClean="0"/>
                        <a:t>	I.LOTA19 AS LOTA19,</a:t>
                      </a:r>
                    </a:p>
                    <a:p>
                      <a:r>
                        <a:rPr lang="en-US" altLang="ko-KR" sz="1000" dirty="0" smtClean="0"/>
                        <a:t>	I.LOTA20 AS LOTA20,</a:t>
                      </a:r>
                    </a:p>
                    <a:p>
                      <a:r>
                        <a:rPr lang="en-US" altLang="ko-KR" sz="1000" dirty="0" smtClean="0"/>
                        <a:t>	I.AWMSNO AS AWMSNO,</a:t>
                      </a:r>
                    </a:p>
                    <a:p>
                      <a:r>
                        <a:rPr lang="en-US" altLang="ko-KR" sz="1000" dirty="0" smtClean="0"/>
                        <a:t>	I.AREAKY AS AREAKY,</a:t>
                      </a:r>
                    </a:p>
                    <a:p>
                      <a:r>
                        <a:rPr lang="en-US" altLang="ko-KR" sz="1000" dirty="0" smtClean="0"/>
                        <a:t>	I.DESC01 AS DESC01,</a:t>
                      </a:r>
                    </a:p>
                    <a:p>
                      <a:r>
                        <a:rPr lang="en-US" altLang="ko-KR" sz="1000" dirty="0" smtClean="0"/>
                        <a:t>	I.DESC02 AS DESC02,</a:t>
                      </a:r>
                    </a:p>
                    <a:p>
                      <a:r>
                        <a:rPr lang="en-US" altLang="ko-KR" sz="1000" dirty="0" smtClean="0"/>
                        <a:t>	I.ASKU01 AS ASKU01,</a:t>
                      </a:r>
                    </a:p>
                    <a:p>
                      <a:r>
                        <a:rPr lang="en-US" altLang="ko-KR" sz="1000" dirty="0" smtClean="0"/>
                        <a:t>	I.ASKU02 AS ASKU02,</a:t>
                      </a:r>
                    </a:p>
                    <a:p>
                      <a:r>
                        <a:rPr lang="en-US" altLang="ko-KR" sz="1000" dirty="0" smtClean="0"/>
                        <a:t>	I.ASKU03 AS ASKU03,</a:t>
                      </a:r>
                    </a:p>
                    <a:p>
                      <a:r>
                        <a:rPr lang="en-US" altLang="ko-KR" sz="1000" dirty="0" smtClean="0"/>
                        <a:t>	I.ASKU04 AS ASKU04,</a:t>
                      </a:r>
                    </a:p>
                    <a:p>
                      <a:r>
                        <a:rPr lang="en-US" altLang="ko-KR" sz="1000" dirty="0" smtClean="0"/>
                        <a:t>	I.ASKU05 AS ASKU05,</a:t>
                      </a:r>
                    </a:p>
                    <a:p>
                      <a:r>
                        <a:rPr lang="en-US" altLang="ko-KR" sz="1000" dirty="0" smtClean="0"/>
                        <a:t>	I.EANCOD AS EANCOD,</a:t>
                      </a:r>
                    </a:p>
                    <a:p>
                      <a:r>
                        <a:rPr lang="en-US" altLang="ko-KR" sz="1000" dirty="0" smtClean="0"/>
                        <a:t>	I.GTINCD AS GTINCD,</a:t>
                      </a:r>
                    </a:p>
                    <a:p>
                      <a:r>
                        <a:rPr lang="en-US" altLang="ko-KR" sz="1000" dirty="0" smtClean="0"/>
                        <a:t>	I.SKUG01 AS SKUG01,</a:t>
                      </a:r>
                    </a:p>
                    <a:p>
                      <a:r>
                        <a:rPr lang="en-US" altLang="ko-KR" sz="1000" dirty="0" smtClean="0"/>
                        <a:t>	I.SKUG02 AS SKUG02,</a:t>
                      </a:r>
                    </a:p>
                    <a:p>
                      <a:r>
                        <a:rPr lang="en-US" altLang="ko-KR" sz="1000" dirty="0" smtClean="0"/>
                        <a:t>	I.SKUG03 AS SKUG03,</a:t>
                      </a:r>
                    </a:p>
                    <a:p>
                      <a:r>
                        <a:rPr lang="en-US" altLang="ko-KR" sz="1000" dirty="0" smtClean="0"/>
                        <a:t>	I.SKUG04 AS SKUG04,</a:t>
                      </a:r>
                    </a:p>
                    <a:p>
                      <a:r>
                        <a:rPr lang="en-US" altLang="ko-KR" sz="1000" dirty="0" smtClean="0"/>
                        <a:t>	I.SKUG05 AS SKUG05,</a:t>
                      </a:r>
                    </a:p>
                    <a:p>
                      <a:r>
                        <a:rPr lang="en-US" altLang="ko-KR" sz="1000" dirty="0" smtClean="0"/>
                        <a:t>	I.GRSWGT AS GRSWGT,</a:t>
                      </a:r>
                    </a:p>
                    <a:p>
                      <a:r>
                        <a:rPr lang="en-US" altLang="ko-KR" sz="1000" dirty="0" smtClean="0"/>
                        <a:t>	I.NETWGT AS NETWGT,</a:t>
                      </a:r>
                    </a:p>
                    <a:p>
                      <a:r>
                        <a:rPr lang="en-US" altLang="ko-KR" sz="1000" dirty="0" smtClean="0"/>
                        <a:t>	I.WGTUNT AS WGTUNT,</a:t>
                      </a:r>
                    </a:p>
                    <a:p>
                      <a:r>
                        <a:rPr lang="en-US" altLang="ko-KR" sz="1000" dirty="0" smtClean="0"/>
                        <a:t>	I.LENGTH AS LENGTH,</a:t>
                      </a:r>
                    </a:p>
                    <a:p>
                      <a:r>
                        <a:rPr lang="en-US" altLang="ko-KR" sz="1000" dirty="0" smtClean="0"/>
                        <a:t>	I.WIDTHW AS WIDTHW,</a:t>
                      </a:r>
                    </a:p>
                    <a:p>
                      <a:r>
                        <a:rPr lang="en-US" altLang="ko-KR" sz="1000" dirty="0" smtClean="0"/>
                        <a:t>	I.HEIGHT AS HEIGHT,</a:t>
                      </a:r>
                    </a:p>
                    <a:p>
                      <a:r>
                        <a:rPr lang="en-US" altLang="ko-KR" sz="1000" dirty="0" smtClean="0"/>
                        <a:t>	I.CUBICM AS CUBICM,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098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343241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P02Sub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 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I.CAPACT AS CAPACT,</a:t>
                      </a:r>
                    </a:p>
                    <a:p>
                      <a:r>
                        <a:rPr lang="en-US" altLang="ko-KR" sz="1000" dirty="0" smtClean="0"/>
                        <a:t>	I.WORKID AS WORKID,</a:t>
                      </a:r>
                    </a:p>
                    <a:p>
                      <a:r>
                        <a:rPr lang="en-US" altLang="ko-KR" sz="1000" dirty="0" smtClean="0"/>
                        <a:t>	I.WORKNM AS WORKNM,</a:t>
                      </a:r>
                    </a:p>
                    <a:p>
                      <a:r>
                        <a:rPr lang="en-US" altLang="ko-KR" sz="1000" dirty="0" smtClean="0"/>
                        <a:t>	I.HHTTID AS HHTTID,</a:t>
                      </a:r>
                    </a:p>
                    <a:p>
                      <a:r>
                        <a:rPr lang="en-US" altLang="ko-KR" sz="1000" dirty="0" smtClean="0"/>
                        <a:t>	I.SMANDT AS SMANDT,</a:t>
                      </a:r>
                    </a:p>
                    <a:p>
                      <a:r>
                        <a:rPr lang="en-US" altLang="ko-KR" sz="1000" dirty="0" smtClean="0"/>
                        <a:t>	I.SEBELN AS SEBELN,</a:t>
                      </a:r>
                    </a:p>
                    <a:p>
                      <a:r>
                        <a:rPr lang="en-US" altLang="ko-KR" sz="1000" dirty="0" smtClean="0"/>
                        <a:t>	I.SEBELP AS SEBELP,</a:t>
                      </a:r>
                    </a:p>
                    <a:p>
                      <a:r>
                        <a:rPr lang="en-US" altLang="ko-KR" sz="1000" dirty="0" smtClean="0"/>
                        <a:t>	I.SZMBLNO AS SZMBLNO,</a:t>
                      </a:r>
                    </a:p>
                    <a:p>
                      <a:r>
                        <a:rPr lang="en-US" altLang="ko-KR" sz="1000" dirty="0" smtClean="0"/>
                        <a:t>	I.SZMIPNO AS SZMIPNO,</a:t>
                      </a:r>
                    </a:p>
                    <a:p>
                      <a:r>
                        <a:rPr lang="en-US" altLang="ko-KR" sz="1000" dirty="0" smtClean="0"/>
                        <a:t>	I.STRAID AS STRAID,</a:t>
                      </a:r>
                    </a:p>
                    <a:p>
                      <a:r>
                        <a:rPr lang="en-US" altLang="ko-KR" sz="1000" dirty="0" smtClean="0"/>
                        <a:t>	I.SVBELN AS SVBELN,</a:t>
                      </a:r>
                    </a:p>
                    <a:p>
                      <a:r>
                        <a:rPr lang="en-US" altLang="ko-KR" sz="1000" dirty="0" smtClean="0"/>
                        <a:t>	I.SPOSNR AS SPOSNR,</a:t>
                      </a:r>
                    </a:p>
                    <a:p>
                      <a:r>
                        <a:rPr lang="en-US" altLang="ko-KR" sz="1000" dirty="0" smtClean="0"/>
                        <a:t>	I.STKNUM AS STKNUM,</a:t>
                      </a:r>
                    </a:p>
                    <a:p>
                      <a:r>
                        <a:rPr lang="en-US" altLang="ko-KR" sz="1000" dirty="0" smtClean="0"/>
                        <a:t>	I.STPNUM AS STPNUM,</a:t>
                      </a:r>
                    </a:p>
                    <a:p>
                      <a:r>
                        <a:rPr lang="en-US" altLang="ko-KR" sz="1000" dirty="0" smtClean="0"/>
                        <a:t>	I.SWERKS AS SWERKS,</a:t>
                      </a:r>
                    </a:p>
                    <a:p>
                      <a:r>
                        <a:rPr lang="en-US" altLang="ko-KR" sz="1000" dirty="0" smtClean="0"/>
                        <a:t>	I.SLGORT AS SLGORT,</a:t>
                      </a:r>
                    </a:p>
                    <a:p>
                      <a:r>
                        <a:rPr lang="en-US" altLang="ko-KR" sz="1000" dirty="0" smtClean="0"/>
                        <a:t>	I.SDATBG AS SDATBG,</a:t>
                      </a:r>
                    </a:p>
                    <a:p>
                      <a:r>
                        <a:rPr lang="en-US" altLang="ko-KR" sz="1000" dirty="0" smtClean="0"/>
                        <a:t>	I.STDLNR AS STDLNR,</a:t>
                      </a:r>
                    </a:p>
                    <a:p>
                      <a:r>
                        <a:rPr lang="en-US" altLang="ko-KR" sz="1000" dirty="0" smtClean="0"/>
                        <a:t>	I.SSORNU AS SSORNU,</a:t>
                      </a:r>
                    </a:p>
                    <a:p>
                      <a:r>
                        <a:rPr lang="en-US" altLang="ko-KR" sz="1000" dirty="0" smtClean="0"/>
                        <a:t>	I.SSORIT AS SSORIT,</a:t>
                      </a:r>
                    </a:p>
                    <a:p>
                      <a:r>
                        <a:rPr lang="en-US" altLang="ko-KR" sz="1000" dirty="0" smtClean="0"/>
                        <a:t>	I.SMBLNR AS SMBLNR,</a:t>
                      </a:r>
                    </a:p>
                    <a:p>
                      <a:r>
                        <a:rPr lang="en-US" altLang="ko-KR" sz="1000" dirty="0" smtClean="0"/>
                        <a:t>	I.SZEILE AS SZEILE,</a:t>
                      </a:r>
                    </a:p>
                    <a:p>
                      <a:r>
                        <a:rPr lang="en-US" altLang="ko-KR" sz="1000" dirty="0" smtClean="0"/>
                        <a:t>	I.SMJAHR AS SMJAHR,</a:t>
                      </a:r>
                    </a:p>
                    <a:p>
                      <a:r>
                        <a:rPr lang="en-US" altLang="ko-KR" sz="1000" dirty="0" smtClean="0"/>
                        <a:t>	I.SXBLNR AS SXBLNR,</a:t>
                      </a:r>
                    </a:p>
                    <a:p>
                      <a:r>
                        <a:rPr lang="en-US" altLang="ko-KR" sz="1000" dirty="0" smtClean="0"/>
                        <a:t>	I.SAPSTS AS SAPSTS,</a:t>
                      </a:r>
                    </a:p>
                    <a:p>
                      <a:r>
                        <a:rPr lang="en-US" altLang="ko-KR" sz="1000" dirty="0" smtClean="0"/>
                        <a:t>	I.QTSPHY AS QTYSTL,</a:t>
                      </a:r>
                    </a:p>
                    <a:p>
                      <a:r>
                        <a:rPr lang="en-US" altLang="ko-KR" sz="1000" dirty="0" smtClean="0"/>
                        <a:t>	I.QTSIWH AS QTSIWH,</a:t>
                      </a:r>
                    </a:p>
                    <a:p>
                      <a:r>
                        <a:rPr lang="en-US" altLang="ko-KR" sz="1000" dirty="0" smtClean="0"/>
                        <a:t>	I.QTSPHY AS QTSPHY,</a:t>
                      </a:r>
                    </a:p>
                    <a:p>
                      <a:r>
                        <a:rPr lang="en-US" altLang="ko-KR" sz="1000" dirty="0" smtClean="0"/>
                        <a:t>	I.QTSALO AS QTSALO,</a:t>
                      </a:r>
                    </a:p>
                    <a:p>
                      <a:r>
                        <a:rPr lang="en-US" altLang="ko-KR" sz="1000" dirty="0" smtClean="0"/>
                        <a:t>	I.QTSIWH-GREATEST(I.QTSALO, I.QTSPMO) - I.QTBLKD AS USEQTY,</a:t>
                      </a:r>
                    </a:p>
                    <a:p>
                      <a:r>
                        <a:rPr lang="en-US" altLang="ko-KR" sz="1000" dirty="0" smtClean="0"/>
                        <a:t>	H.INDDCL AS INDDCL,</a:t>
                      </a:r>
                    </a:p>
                    <a:p>
                      <a:r>
                        <a:rPr lang="en-US" altLang="ko-KR" sz="1000" dirty="0" smtClean="0"/>
                        <a:t>	H.PHSCTY AS PHSCTY, </a:t>
                      </a:r>
                    </a:p>
                    <a:p>
                      <a:r>
                        <a:rPr lang="en-US" altLang="ko-KR" sz="1000" dirty="0" smtClean="0"/>
                        <a:t>	 (SELECT COUNT(*) FROM PHYDI IL WHERE I.PHYIKY = IL.PHYIKY AND SUBSTR(I.PHYIIT,0,5) </a:t>
                      </a:r>
                    </a:p>
                    <a:p>
                      <a:r>
                        <a:rPr lang="en-US" altLang="ko-KR" sz="1000" dirty="0" smtClean="0"/>
                        <a:t>	 =  SUBSTR(IL.PHYIIT,0,5) AND SUBSTR(IL.PHYIIT,6,1) != '0') AS CNT 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FROM PHYDH H, PHYDI I, LOCMA 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 smtClean="0"/>
                    </a:p>
                    <a:p>
                      <a:pPr latinLnBrk="1"/>
                      <a:r>
                        <a:rPr lang="en-US" altLang="ko-KR" sz="1000" dirty="0" smtClean="0"/>
                        <a:t>	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44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66308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P02Sub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 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WHERE H.PHYIKY = I.PHYIKY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AND H.WAREKY = S.WAREKY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AND I.LOCAKY = S.LOCAKY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property="PHYIKY"&gt; </a:t>
                      </a:r>
                    </a:p>
                    <a:p>
                      <a:r>
                        <a:rPr lang="en-US" altLang="ko-KR" sz="1000" dirty="0" smtClean="0"/>
                        <a:t>	AND H.PHYIKY = #PHYIKY#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property="CREUSR"&gt; </a:t>
                      </a:r>
                    </a:p>
                    <a:p>
                      <a:r>
                        <a:rPr lang="en-US" altLang="ko-KR" sz="1000" dirty="0" smtClean="0"/>
                        <a:t>	AND H.CREUSR LIKE '%' || #CREUSR# ||'%'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  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property="QTADJU"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="Y" &gt; </a:t>
                      </a:r>
                    </a:p>
                    <a:p>
                      <a:r>
                        <a:rPr lang="en-US" altLang="ko-KR" sz="1000" dirty="0" smtClean="0"/>
                        <a:t>	AND SUBSTR(I.PHYIIT,5,2) = '00'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property="QTADJU"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="Y" &gt; </a:t>
                      </a:r>
                    </a:p>
                    <a:p>
                      <a:r>
                        <a:rPr lang="en-US" altLang="ko-KR" sz="1000" dirty="0" smtClean="0"/>
                        <a:t>	AND I.QTADJU &amp;</a:t>
                      </a:r>
                      <a:r>
                        <a:rPr lang="en-US" altLang="ko-KR" sz="1000" dirty="0" err="1" smtClean="0"/>
                        <a:t>lt</a:t>
                      </a:r>
                      <a:r>
                        <a:rPr lang="en-US" altLang="ko-KR" sz="1000" dirty="0" smtClean="0"/>
                        <a:t>;&amp;</a:t>
                      </a:r>
                      <a:r>
                        <a:rPr lang="en-US" altLang="ko-KR" sz="1000" dirty="0" err="1" smtClean="0"/>
                        <a:t>gt</a:t>
                      </a:r>
                      <a:r>
                        <a:rPr lang="en-US" altLang="ko-KR" sz="1000" dirty="0" smtClean="0"/>
                        <a:t>; 0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</a:t>
                      </a:r>
                    </a:p>
                    <a:p>
                      <a:r>
                        <a:rPr lang="en-US" altLang="ko-KR" sz="1000" dirty="0" smtClean="0"/>
                        <a:t>	AND H.WAREKY = #WAREKY#</a:t>
                      </a:r>
                    </a:p>
                    <a:p>
                      <a:r>
                        <a:rPr lang="en-US" altLang="ko-KR" sz="1000" dirty="0" smtClean="0"/>
                        <a:t>      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$RANGE_SQL$</a:t>
                      </a:r>
                    </a:p>
                    <a:p>
                      <a:r>
                        <a:rPr lang="en-US" altLang="ko-KR" sz="1000" dirty="0" smtClean="0"/>
                        <a:t>      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      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property="PHYIITLIST"&gt; </a:t>
                      </a:r>
                    </a:p>
                    <a:p>
                      <a:r>
                        <a:rPr lang="en-US" altLang="ko-KR" sz="1000" dirty="0" smtClean="0"/>
                        <a:t>	AND I.PHYIIT in ($PHYIITLIST$) </a:t>
                      </a:r>
                    </a:p>
                    <a:p>
                      <a:r>
                        <a:rPr lang="en-US" altLang="ko-KR" sz="1000" dirty="0" smtClean="0"/>
                        <a:t>      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		</a:t>
                      </a:r>
                    </a:p>
                    <a:p>
                      <a:r>
                        <a:rPr lang="en-US" altLang="ko-KR" sz="1000" dirty="0" smtClean="0"/>
                        <a:t>        ORDER BY I.PHYIKY, I.PHYIIT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293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89620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QTYPDA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</a:t>
                      </a:r>
                      <a:r>
                        <a:rPr lang="ko-KR" altLang="en-US" sz="1100" dirty="0" smtClean="0"/>
                        <a:t>실사수량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 </a:t>
                      </a:r>
                      <a:r>
                        <a:rPr lang="en-US" altLang="ko-KR" sz="110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다음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SUBSFL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서브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448939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91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413139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SEQ(ERP)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WGTUNT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중량단위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LENGTH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길이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WIDTHW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HEIGHT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높이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820015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512168"/>
                <a:gridCol w="64807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CUBICM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CBM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ENDCK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완료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HHTTID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PDA_ID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SMANDT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Client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</a:t>
                      </a:r>
                      <a:r>
                        <a:rPr lang="en-US" altLang="ko-KR" sz="1100" baseline="0" dirty="0" smtClean="0"/>
                        <a:t> P/O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SZMBLNO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SZMIPNO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</a:t>
                      </a:r>
                      <a:r>
                        <a:rPr lang="en-US" altLang="ko-KR" sz="1100" baseline="0" dirty="0" smtClean="0"/>
                        <a:t> Item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STRAID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SCM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SVBELN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SPOSNR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 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총괄계획번호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STPNUM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예약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SWERKS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출발지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SLGORT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영업 부문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SDATBG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출하계획일시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SSORNU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 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Mat.Doc.No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SZEILE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8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774468"/>
              </p:ext>
            </p:extLst>
          </p:nvPr>
        </p:nvGraphicFramePr>
        <p:xfrm>
          <a:off x="107504" y="161921"/>
          <a:ext cx="8928992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SMJAHR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M/D </a:t>
                      </a:r>
                      <a:r>
                        <a:rPr lang="ko-KR" altLang="en-US" sz="1100" dirty="0" smtClean="0"/>
                        <a:t>년도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SXBLNR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인터페이스번호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en-US" altLang="ko-KR" sz="1100" dirty="0" err="1" smtClean="0"/>
                        <a:t>Mvt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QTYSTL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전산재고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QTSPHY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3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6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88840"/>
            <a:ext cx="6151856" cy="317577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90971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IP02.jsp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+mn-ea"/>
                          <a:ea typeface="+mn-ea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       HEAD</a:t>
                      </a:r>
                      <a:r>
                        <a:rPr lang="en-US" altLang="ko-KR" sz="900" kern="100" baseline="0" dirty="0" smtClean="0">
                          <a:effectLst/>
                          <a:latin typeface="+mn-ea"/>
                          <a:ea typeface="+mn-ea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ea"/>
                          <a:ea typeface="+mn-ea"/>
                        </a:rPr>
                        <a:t>재조회</a:t>
                      </a:r>
                      <a:endParaRPr lang="ko-KR" alt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23528" y="2492896"/>
            <a:ext cx="5904656" cy="43204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79512" y="2357561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06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91505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id="PHYDHO_UPDATE"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UPDATE PHYDH SET </a:t>
                      </a:r>
                    </a:p>
                    <a:p>
                      <a:r>
                        <a:rPr lang="en-US" altLang="ko-KR" sz="1000" dirty="0" smtClean="0"/>
                        <a:t>	DOCDAT = #DOCDAT# ,</a:t>
                      </a:r>
                    </a:p>
                    <a:p>
                      <a:r>
                        <a:rPr lang="en-US" altLang="ko-KR" sz="1000" dirty="0" smtClean="0"/>
                        <a:t>	DOCTXT = #DOCTXT# ,</a:t>
                      </a:r>
                    </a:p>
                    <a:p>
                      <a:r>
                        <a:rPr lang="en-US" altLang="ko-KR" sz="1000" dirty="0" smtClean="0"/>
                        <a:t>	LMODAT = TO_CHAR(SYSDATE, 'YYYYMMDD'),</a:t>
                      </a:r>
                    </a:p>
                    <a:p>
                      <a:r>
                        <a:rPr lang="en-US" altLang="ko-KR" sz="1000" dirty="0" smtClean="0"/>
                        <a:t>	LMOTIM = TO_CHAR(SYSDATE, 'HH24MISS'),</a:t>
                      </a:r>
                    </a:p>
                    <a:p>
                      <a:r>
                        <a:rPr lang="en-US" altLang="ko-KR" sz="1000" dirty="0" smtClean="0"/>
                        <a:t>	LMOUSR = #SES_USER_ID#			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WHERE </a:t>
                      </a:r>
                    </a:p>
                    <a:p>
                      <a:r>
                        <a:rPr lang="en-US" altLang="ko-KR" sz="1000" dirty="0" smtClean="0"/>
                        <a:t>	PHYIKY = #PHYIKY# </a:t>
                      </a:r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2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161921"/>
          <a:ext cx="8928992" cy="3627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ADJUTYNM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PHSCTY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조사타입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TISSND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</a:t>
                      </a:r>
                      <a:r>
                        <a:rPr lang="ko-KR" altLang="en-US" sz="1100" dirty="0" smtClean="0"/>
                        <a:t>전송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전송일자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전송시간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3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97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88840"/>
            <a:ext cx="6151856" cy="317577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76812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IP02.jsp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+mn-ea"/>
                          <a:ea typeface="+mn-ea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       ITEM</a:t>
                      </a:r>
                      <a:r>
                        <a:rPr lang="en-US" altLang="ko-KR" sz="900" kern="100" baseline="0" dirty="0" smtClean="0">
                          <a:effectLst/>
                          <a:latin typeface="+mn-ea"/>
                          <a:ea typeface="+mn-ea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ea"/>
                          <a:ea typeface="+mn-ea"/>
                        </a:rPr>
                        <a:t>재조회</a:t>
                      </a:r>
                      <a:endParaRPr lang="ko-KR" alt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251520" y="4005064"/>
            <a:ext cx="5904656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07504" y="3869729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399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527837"/>
              </p:ext>
            </p:extLst>
          </p:nvPr>
        </p:nvGraphicFramePr>
        <p:xfrm>
          <a:off x="107504" y="188640"/>
          <a:ext cx="4464496" cy="6059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OWNRKY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SKUKEY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DELMAK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DESC01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DESC02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VENDKY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ASKU01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키트여부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ASKU03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ASKU04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ASKU05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ASKL01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CMCDV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CDESC1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ASKL02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ASKL03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ASKL04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ASKL05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EANCOD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GTINCD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CMCDV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CDESC1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SKUG02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CBM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SKUG03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SKUG04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SKUG05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93266"/>
              </p:ext>
            </p:extLst>
          </p:nvPr>
        </p:nvGraphicFramePr>
        <p:xfrm>
          <a:off x="4572000" y="188640"/>
          <a:ext cx="4464496" cy="6059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SKUL01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SKUL02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SKUL03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SKUL04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SKUL05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GRSWGT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NETWGT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WGTUNT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LENGTH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WIDTHW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HEIGHT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CUBICM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CAPACT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DUOMKY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QTDUOM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박스수량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ABCANV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66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331068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id="IP02Sub_UPDATE"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UPDATE PHYDI SET </a:t>
                      </a:r>
                    </a:p>
                    <a:p>
                      <a:r>
                        <a:rPr lang="en-US" altLang="ko-KR" sz="1000" dirty="0" smtClean="0"/>
                        <a:t>	RSNADJ = #RSNADJ#,</a:t>
                      </a:r>
                    </a:p>
                    <a:p>
                      <a:r>
                        <a:rPr lang="en-US" altLang="ko-KR" sz="1000" dirty="0" smtClean="0"/>
                        <a:t>	QTSPHY = #QTSPHY#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WHERE PHYIKY = #PHYIKY# </a:t>
                      </a:r>
                    </a:p>
                    <a:p>
                      <a:r>
                        <a:rPr lang="en-US" altLang="ko-KR" sz="1000" dirty="0" smtClean="0"/>
                        <a:t>	AND PHYIIT = #PHYIIT#</a:t>
                      </a:r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00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066357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id="PHYDI_UPDATE"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PHYDI (</a:t>
                      </a:r>
                    </a:p>
                    <a:p>
                      <a:r>
                        <a:rPr lang="en-US" altLang="ko-KR" sz="1000" dirty="0" smtClean="0"/>
                        <a:t>		PHYIKY,PHYIIT,RSNADJ,STOKKY,LOTNUM,LOCAKY,TRNUID,SECTID,PACKID,QTADJU,</a:t>
                      </a:r>
                    </a:p>
                    <a:p>
                      <a:r>
                        <a:rPr lang="en-US" altLang="ko-KR" sz="1000" dirty="0" smtClean="0"/>
                        <a:t>		QTSPHY,QTYPDA,QTSIWH,QTSALO,QTSPMO,QTSPMI,QTBLKD,QTYUOM,TRUNTY,MEASKY,</a:t>
                      </a:r>
                    </a:p>
                    <a:p>
                      <a:r>
                        <a:rPr lang="en-US" altLang="ko-KR" sz="1000" dirty="0" smtClean="0"/>
                        <a:t>		UOMKEY,QTPUOM,DUOMKY,QTDUOM,SUBSIT,SUBSFL,REFDKY,REFDIT,REFCAT,OWNRKY,</a:t>
                      </a:r>
                    </a:p>
                    <a:p>
                      <a:r>
                        <a:rPr lang="en-US" altLang="ko-KR" sz="1000" dirty="0" smtClean="0"/>
                        <a:t>		SKUKEY,LOTA01,LOTA02,LOTA03,LOTA04,LOTA05,LOTA06,LOTA07,LOTA08,LOTA09,</a:t>
                      </a:r>
                    </a:p>
                    <a:p>
                      <a:r>
                        <a:rPr lang="en-US" altLang="ko-KR" sz="1000" dirty="0" smtClean="0"/>
                        <a:t>		LOTA10,LOTA11,LOTA12,LOTA13,LOTA14,LOTA15,LOTA16,LOTA17,LOTA18,LOTA19,</a:t>
                      </a:r>
                    </a:p>
                    <a:p>
                      <a:r>
                        <a:rPr lang="en-US" altLang="ko-KR" sz="1000" dirty="0" smtClean="0"/>
                        <a:t>		LOTA20,AWMSNO,AREAKY,DESC01,DESC02,ASKU01,ASKU02,ASKU03,ASKU04,ASKU05,</a:t>
                      </a:r>
                    </a:p>
                    <a:p>
                      <a:r>
                        <a:rPr lang="en-US" altLang="ko-KR" sz="1000" dirty="0" smtClean="0"/>
                        <a:t>		EANCOD,GTINCD,SKUG01,SKUG02,SKUG03,SKUG04,SKUG05,GRSWGT,NETWGT,WGTUNT,</a:t>
                      </a:r>
                    </a:p>
                    <a:p>
                      <a:r>
                        <a:rPr lang="en-US" altLang="ko-KR" sz="1000" dirty="0" smtClean="0"/>
                        <a:t>		LENGTH,WIDTHW,HEIGHT,CUBICM,CAPACT,WORKID,WORKNM,HHTTID,SMANDT,</a:t>
                      </a:r>
                    </a:p>
                    <a:p>
                      <a:r>
                        <a:rPr lang="en-US" altLang="ko-KR" sz="1000" dirty="0" smtClean="0"/>
                        <a:t>		SEBELN, EBELP,SZMBLNO,SZMIPNO,STRAID,SVBELN,SPOSNR,STKNUM,STPNUM,</a:t>
                      </a:r>
                    </a:p>
                    <a:p>
                      <a:r>
                        <a:rPr lang="en-US" altLang="ko-KR" sz="1000" dirty="0" smtClean="0"/>
                        <a:t>		SWERKS,SLGORT,SDATBG,STDLNR,SSORNU,SSORIT,SMBLNR,SZEILE,SMJAHR,</a:t>
                      </a:r>
                    </a:p>
                    <a:p>
                      <a:r>
                        <a:rPr lang="en-US" altLang="ko-KR" sz="1000" dirty="0" smtClean="0"/>
                        <a:t>		SXBLNR,SAPSTS,SBKTXT,ADJRSN,RELRSN,RELDAT,RELUSR,CREDAT,CRETIM,CREUSR,</a:t>
                      </a:r>
                    </a:p>
                    <a:p>
                      <a:r>
                        <a:rPr lang="en-US" altLang="ko-KR" sz="1000" dirty="0" smtClean="0"/>
                        <a:t>		LMODAT,LMOTIM,LMOUSR, TISSND) </a:t>
                      </a:r>
                    </a:p>
                    <a:p>
                      <a:r>
                        <a:rPr lang="en-US" altLang="ko-KR" sz="1000" dirty="0" smtClean="0"/>
                        <a:t>	VALUES (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#PHYIKY#,#PHYIIT#,#RSNADJ#,#STOKKY#,#LOTNUM#,#LOCAKY#,#TRNUID#,#SECTID#,</a:t>
                      </a:r>
                    </a:p>
                    <a:p>
                      <a:r>
                        <a:rPr lang="en-US" altLang="ko-KR" sz="1000" dirty="0" smtClean="0"/>
                        <a:t>	       #PACKID#,#QTADJU#,#QTSPHY#,#QTYPDA#,#QTSIWH#,#QTSALO#,#QTSPMO#,#QTSPMI#,</a:t>
                      </a:r>
                    </a:p>
                    <a:p>
                      <a:r>
                        <a:rPr lang="en-US" altLang="ko-KR" sz="1000" dirty="0" smtClean="0"/>
                        <a:t>	       #QTBLKD#,#QTYUOM#,#TRUNTY#,#MEASKY#,#UOMKEY#,#QTPUOM#,#DUOMKY#,#QTDUOM#,</a:t>
                      </a:r>
                    </a:p>
                    <a:p>
                      <a:r>
                        <a:rPr lang="en-US" altLang="ko-KR" sz="1000" dirty="0" smtClean="0"/>
                        <a:t>                           NVL(#SUBSIT#, ' '),NVL(#SUBSFL#, ' '),#REFDKY#,#REFDIT#,#REFCAT#,#OWNRKY#,#SKUKEY#,</a:t>
                      </a:r>
                    </a:p>
                    <a:p>
                      <a:r>
                        <a:rPr lang="en-US" altLang="ko-KR" sz="1000" dirty="0" smtClean="0"/>
                        <a:t>                           #LOTA01#,#LOTA02#,#LOTA03#,#LOTA04#,#LOTA05#,#LOTA06#,#LOTA07#,#LOTA08#,#LOTA09#,</a:t>
                      </a:r>
                    </a:p>
                    <a:p>
                      <a:r>
                        <a:rPr lang="en-US" altLang="ko-KR" sz="1000" dirty="0" smtClean="0"/>
                        <a:t>	      #LOTA10#,#LOTA11#,#LOTA12#,#LOTA13#,#LOTA14#,#LOTA15#,#LOTA16#,#LOTA17#,#LOTA18#,</a:t>
                      </a:r>
                    </a:p>
                    <a:p>
                      <a:r>
                        <a:rPr lang="en-US" altLang="ko-KR" sz="1000" dirty="0" smtClean="0"/>
                        <a:t>                           #LOTA19#, #LOTA20#,#AWMSNO#,#AREAKY#,#DESC01#,#DESC02#,#ASKU01#,#ASKU02#,</a:t>
                      </a:r>
                    </a:p>
                    <a:p>
                      <a:r>
                        <a:rPr lang="en-US" altLang="ko-KR" sz="1000" dirty="0" smtClean="0"/>
                        <a:t>                           #ASKU03#,#ASKU04#,#ASKU05#, #EANCOD#,#GTINCD#,#SKUG01#,#SKUG02#,#SKUG03#,</a:t>
                      </a:r>
                    </a:p>
                    <a:p>
                      <a:r>
                        <a:rPr lang="en-US" altLang="ko-KR" sz="1000" dirty="0" smtClean="0"/>
                        <a:t>                           #SKUG04#,#SKUG05#,#GRSWGT#,#NETWGT#,#WGTUNT#, #LENGTH#,#WIDTHW#,#HEIGHT#,</a:t>
                      </a:r>
                    </a:p>
                    <a:p>
                      <a:r>
                        <a:rPr lang="en-US" altLang="ko-KR" sz="1000" dirty="0" smtClean="0"/>
                        <a:t>                           #CUBICM#,#CAPACT#,NVL(#WORKID#, ' '),NVL(#WORKNM#, ' '),NVL(#HHTTID#, ' '),#SMANDT#,</a:t>
                      </a:r>
                    </a:p>
                    <a:p>
                      <a:r>
                        <a:rPr lang="en-US" altLang="ko-KR" sz="1000" dirty="0" smtClean="0"/>
                        <a:t>                           #SEBELN#,	#SEBELP#,#SZMBLNO#,#SZMIPNO#,#STRAID#,#SVBELN#,#SPOSNR#,#STKNUM#,</a:t>
                      </a:r>
                    </a:p>
                    <a:p>
                      <a:r>
                        <a:rPr lang="en-US" altLang="ko-KR" sz="1000" dirty="0" smtClean="0"/>
                        <a:t>                           #STPNUM#,#SWERKS#,#SLGORT#,#SDATBG#,#STDLNR#,#SSORNU#,#SSORIT#,#SMBLNR#,</a:t>
                      </a:r>
                    </a:p>
                    <a:p>
                      <a:r>
                        <a:rPr lang="en-US" altLang="ko-KR" sz="1000" dirty="0" smtClean="0"/>
                        <a:t>                           #SZEILE#, #SMJAHR#,#SXBLNR#,#SAPSTS#,</a:t>
                      </a:r>
                    </a:p>
                    <a:p>
                      <a:r>
                        <a:rPr lang="en-US" altLang="ko-KR" sz="1000" dirty="0" smtClean="0"/>
                        <a:t>	      NVL(#SBKTXT#, ' '),NVL(#ADJRSN#, ' '),NVL(#RELRSN#, ' '),NVL(#RELDAT#, ' '),NVL(#RELUSR#, ' '),</a:t>
                      </a:r>
                    </a:p>
                    <a:p>
                      <a:r>
                        <a:rPr lang="en-US" altLang="ko-KR" sz="1000" dirty="0" smtClean="0"/>
                        <a:t>	      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	      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	      NVL(#TISSND#, ' '))</a:t>
                      </a:r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768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QTYPDA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</a:t>
                      </a:r>
                      <a:r>
                        <a:rPr lang="ko-KR" altLang="en-US" sz="1100" dirty="0" smtClean="0"/>
                        <a:t>실사수량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 </a:t>
                      </a:r>
                      <a:r>
                        <a:rPr lang="en-US" altLang="ko-KR" sz="110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다음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SUBSFL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서브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17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SEQ(ERP)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WGTUNT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중량단위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LENGTH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길이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WIDTHW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HEIGHT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높이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512168"/>
                <a:gridCol w="64807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CUBICM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CBM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ENDCK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완료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HHTTID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PDA_ID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SMANDT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Client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</a:t>
                      </a:r>
                      <a:r>
                        <a:rPr lang="en-US" altLang="ko-KR" sz="1100" baseline="0" dirty="0" smtClean="0"/>
                        <a:t> P/O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SZMBLNO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SZMIPNO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</a:t>
                      </a:r>
                      <a:r>
                        <a:rPr lang="en-US" altLang="ko-KR" sz="1100" baseline="0" dirty="0" smtClean="0"/>
                        <a:t> Item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STRAID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SCM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SVBELN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SPOSNR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 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총괄계획번호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STPNUM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예약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SWERKS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출발지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SLGORT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영업 부문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SDATBG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출하계획일시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SSORNU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 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Mat.Doc.No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SZEILE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9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161921"/>
          <a:ext cx="8928992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SMJAHR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M/D </a:t>
                      </a:r>
                      <a:r>
                        <a:rPr lang="ko-KR" altLang="en-US" sz="1100" dirty="0" smtClean="0"/>
                        <a:t>년도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SXBLNR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인터페이스번호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en-US" altLang="ko-KR" sz="1100" dirty="0" err="1" smtClean="0"/>
                        <a:t>Mvt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QTYSTL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전산재고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QTSPHY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034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54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836712"/>
            <a:ext cx="5343658" cy="554461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04787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 smtClean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ko-KR" altLang="en-US" sz="900" kern="0" baseline="0" dirty="0" smtClean="0">
                          <a:effectLst/>
                        </a:rPr>
                        <a:t>  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지번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품명 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P/T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r>
                        <a:rPr lang="en-US" sz="900" kern="0" dirty="0" smtClean="0">
                          <a:effectLst/>
                        </a:rPr>
                        <a:t>  </a:t>
                      </a: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S/N</a:t>
                      </a:r>
                      <a:r>
                        <a:rPr lang="ko-KR" altLang="en-US" sz="900" kern="0" dirty="0" smtClean="0">
                          <a:effectLst/>
                        </a:rPr>
                        <a:t>번호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제조일자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벤더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재고상태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579622" y="834380"/>
            <a:ext cx="1480210" cy="21835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35606" y="672889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1098709" y="1473366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15616" y="1580212"/>
            <a:ext cx="4680520" cy="444107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2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26468"/>
            <a:ext cx="6027551" cy="359516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3523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화면</a:t>
                      </a:r>
                      <a:r>
                        <a:rPr lang="en-US" sz="900" kern="100" dirty="0" smtClean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altLang="ko-KR" sz="900" kern="0" dirty="0" smtClean="0">
                          <a:effectLst/>
                        </a:rPr>
                        <a:t> 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54136" y="1988840"/>
            <a:ext cx="370831" cy="216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94816" y="1830807"/>
            <a:ext cx="216024" cy="199351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647564" y="1826468"/>
            <a:ext cx="216024" cy="208031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576" y="1988840"/>
            <a:ext cx="370831" cy="2160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9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26468"/>
            <a:ext cx="6027551" cy="359516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화면</a:t>
                      </a:r>
                      <a:r>
                        <a:rPr lang="en-US" sz="900" kern="100" dirty="0" smtClean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HEAD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83066" y="2348880"/>
            <a:ext cx="5773110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51520" y="2213545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102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91764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id="IP04_LIST"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	' ' AS INDDCL,</a:t>
                      </a:r>
                    </a:p>
                    <a:p>
                      <a:r>
                        <a:rPr lang="en-US" altLang="ko-KR" sz="1000" dirty="0" smtClean="0"/>
                        <a:t>	' ' AS PHYIKY,</a:t>
                      </a:r>
                    </a:p>
                    <a:p>
                      <a:r>
                        <a:rPr lang="en-US" altLang="ko-KR" sz="1000" dirty="0" smtClean="0"/>
                        <a:t>	'$WAREKY$' AS WAREKY,</a:t>
                      </a:r>
                    </a:p>
                    <a:p>
                      <a:r>
                        <a:rPr lang="en-US" altLang="ko-KR" sz="1000" dirty="0" smtClean="0"/>
                        <a:t>	'500' AS ADJUTY,</a:t>
                      </a:r>
                    </a:p>
                    <a:p>
                      <a:r>
                        <a:rPr lang="en-US" altLang="ko-KR" sz="1000" dirty="0" smtClean="0"/>
                        <a:t>	' ' AS ADJDSC,</a:t>
                      </a:r>
                    </a:p>
                    <a:p>
                      <a:r>
                        <a:rPr lang="en-US" altLang="ko-KR" sz="1000" dirty="0" smtClean="0"/>
                        <a:t>	TO_CHAR(SYSDATE,'YYYYMMDD') AS DOCDAT,</a:t>
                      </a:r>
                    </a:p>
                    <a:p>
                      <a:r>
                        <a:rPr lang="en-US" altLang="ko-KR" sz="1000" dirty="0" smtClean="0"/>
                        <a:t>	'500' AS DOCCAT,</a:t>
                      </a:r>
                    </a:p>
                    <a:p>
                      <a:r>
                        <a:rPr lang="en-US" altLang="ko-KR" sz="1000" dirty="0" smtClean="0"/>
                        <a:t>	 (SELECT SHORTX FROM DOCCM WHERE DOCCAT = '500') AS DOCCATNM,</a:t>
                      </a:r>
                    </a:p>
                    <a:p>
                      <a:r>
                        <a:rPr lang="en-US" altLang="ko-KR" sz="1000" dirty="0" smtClean="0"/>
                        <a:t>	'510' AS PHSCTY,</a:t>
                      </a:r>
                    </a:p>
                    <a:p>
                      <a:r>
                        <a:rPr lang="en-US" altLang="ko-KR" sz="1000" dirty="0" smtClean="0"/>
                        <a:t>	'500' AS ADJUCA,</a:t>
                      </a:r>
                    </a:p>
                    <a:p>
                      <a:r>
                        <a:rPr lang="en-US" altLang="ko-KR" sz="1000" dirty="0" smtClean="0"/>
                        <a:t>	' ' AS DOCTXT,</a:t>
                      </a:r>
                    </a:p>
                    <a:p>
                      <a:r>
                        <a:rPr lang="en-US" altLang="ko-KR" sz="1000" dirty="0" smtClean="0"/>
                        <a:t>	TO_CHAR(SYSDATE,'YYYY-MM-DD') AS CREDAT,</a:t>
                      </a:r>
                    </a:p>
                    <a:p>
                      <a:r>
                        <a:rPr lang="en-US" altLang="ko-KR" sz="1000" dirty="0" smtClean="0"/>
                        <a:t>	TO_CHAR(SYSDATE,'HH24:MI:SS') AS CRETIM,</a:t>
                      </a:r>
                    </a:p>
                    <a:p>
                      <a:r>
                        <a:rPr lang="en-US" altLang="ko-KR" sz="1000" dirty="0" smtClean="0"/>
                        <a:t>	#SES_USER_ID# AS CREUSR,</a:t>
                      </a:r>
                    </a:p>
                    <a:p>
                      <a:r>
                        <a:rPr lang="en-US" altLang="ko-KR" sz="1000" dirty="0" smtClean="0"/>
                        <a:t>	' ' AS CUSRNM,</a:t>
                      </a:r>
                    </a:p>
                    <a:p>
                      <a:r>
                        <a:rPr lang="en-US" altLang="ko-KR" sz="1000" dirty="0" smtClean="0"/>
                        <a:t>	TO_CHAR(SYSDATE,'YYYY-MM-DD') AS LMODAT,</a:t>
                      </a:r>
                    </a:p>
                    <a:p>
                      <a:r>
                        <a:rPr lang="en-US" altLang="ko-KR" sz="1000" dirty="0" smtClean="0"/>
                        <a:t>	TO_CHAR(SYSDATE,'HH24:MI:SS') AS LMOTIM,</a:t>
                      </a:r>
                    </a:p>
                    <a:p>
                      <a:r>
                        <a:rPr lang="en-US" altLang="ko-KR" sz="1000" dirty="0" smtClean="0"/>
                        <a:t>	#SES_USER_ID# AS LMOUSR,</a:t>
                      </a:r>
                    </a:p>
                    <a:p>
                      <a:r>
                        <a:rPr lang="en-US" altLang="ko-KR" sz="1000" dirty="0" smtClean="0"/>
                        <a:t>	' ' AS LUSRNM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FROM DUAL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DUAL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67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68712"/>
              </p:ext>
            </p:extLst>
          </p:nvPr>
        </p:nvGraphicFramePr>
        <p:xfrm>
          <a:off x="107504" y="190873"/>
          <a:ext cx="8928992" cy="3886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PHSCTY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조사타입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2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87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703577"/>
              </p:ext>
            </p:extLst>
          </p:nvPr>
        </p:nvGraphicFramePr>
        <p:xfrm>
          <a:off x="107504" y="188640"/>
          <a:ext cx="4464496" cy="6059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S/N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LOTL09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LOTL19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LOTL20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OUTDMT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RIMDMT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INNDPT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SECTWD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WEIGHT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LGPRO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DLGORT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BATMNG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CSTDAT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CPSKUG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475654"/>
              </p:ext>
            </p:extLst>
          </p:nvPr>
        </p:nvGraphicFramePr>
        <p:xfrm>
          <a:off x="4572000" y="188640"/>
          <a:ext cx="4464496" cy="6059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smtClean="0"/>
                        <a:t>SKUMA</a:t>
                      </a:r>
                      <a:endParaRPr lang="ko-KR" altLang="en-US" sz="105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DESC03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smtClean="0"/>
                        <a:t>SKUMA</a:t>
                      </a:r>
                      <a:endParaRPr lang="ko-KR" altLang="en-US" sz="105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QTYMON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smtClean="0"/>
                        <a:t>SKUMA</a:t>
                      </a:r>
                      <a:endParaRPr lang="ko-KR" altLang="en-US" sz="105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QTYSTD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smtClean="0"/>
                        <a:t>SKUMA</a:t>
                      </a:r>
                      <a:endParaRPr lang="ko-KR" altLang="en-US" sz="105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QTYCNT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안전재고수량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smtClean="0"/>
                        <a:t>SKUMA</a:t>
                      </a:r>
                      <a:endParaRPr lang="ko-KR" altLang="en-US" sz="105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DESC04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smtClean="0"/>
                        <a:t>SKUMA</a:t>
                      </a:r>
                      <a:endParaRPr lang="ko-KR" altLang="en-US" sz="105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BUFMNG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smtClean="0"/>
                        <a:t>SKUMA</a:t>
                      </a:r>
                      <a:endParaRPr lang="ko-KR" altLang="en-US" sz="105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QTYSTD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i="0" dirty="0" smtClean="0"/>
                        <a:t>SKUMA</a:t>
                      </a:r>
                      <a:endParaRPr lang="ko-KR" altLang="en-US" sz="105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거점</a:t>
                      </a:r>
                      <a:endParaRPr lang="en-US" altLang="ko-KR" sz="1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CAPACT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단위구성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LOCARV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입하지번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LOCAQC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RCSTKY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PASTKY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적치전략키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CAPACR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SASTKY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ALSTKY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할당전략키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TKFLKY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SPRIKY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IBPROT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입하 불허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OBPROT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출하 불허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UOMDIN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UOMDOU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39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826468"/>
            <a:ext cx="6027551" cy="3595161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79270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 smtClean="0">
                          <a:effectLst/>
                        </a:rPr>
                        <a:t>화면</a:t>
                      </a:r>
                      <a:r>
                        <a:rPr lang="en-US" sz="900" kern="100" dirty="0" smtClean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1. ITEM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78740" y="3933056"/>
            <a:ext cx="5773110" cy="115212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34724" y="3797721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95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12232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id="IP04Sub_LIST"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SELECT     </a:t>
                      </a:r>
                    </a:p>
                    <a:p>
                      <a:r>
                        <a:rPr lang="en-US" altLang="ko-KR" sz="1000" dirty="0" smtClean="0"/>
                        <a:t>	' ' AS INDDCL,</a:t>
                      </a:r>
                    </a:p>
                    <a:p>
                      <a:r>
                        <a:rPr lang="en-US" altLang="ko-KR" sz="1000" dirty="0" smtClean="0"/>
                        <a:t>	' ' AS RSNADJ,</a:t>
                      </a:r>
                    </a:p>
                    <a:p>
                      <a:r>
                        <a:rPr lang="en-US" altLang="ko-KR" sz="1000" dirty="0" smtClean="0"/>
                        <a:t>	'0' AS QTBLKD,</a:t>
                      </a:r>
                    </a:p>
                    <a:p>
                      <a:r>
                        <a:rPr lang="en-US" altLang="ko-KR" sz="1000" dirty="0" smtClean="0"/>
                        <a:t>	' ' AS SUBSIT,</a:t>
                      </a:r>
                    </a:p>
                    <a:p>
                      <a:r>
                        <a:rPr lang="en-US" altLang="ko-KR" sz="1000" dirty="0" smtClean="0"/>
                        <a:t>	' ' AS SUBSFL,</a:t>
                      </a:r>
                    </a:p>
                    <a:p>
                      <a:r>
                        <a:rPr lang="en-US" altLang="ko-KR" sz="1000" dirty="0" smtClean="0"/>
                        <a:t>	' ' AS WORKID,</a:t>
                      </a:r>
                    </a:p>
                    <a:p>
                      <a:r>
                        <a:rPr lang="en-US" altLang="ko-KR" sz="1000" dirty="0" smtClean="0"/>
                        <a:t>	' ' AS WORKNM,</a:t>
                      </a:r>
                    </a:p>
                    <a:p>
                      <a:r>
                        <a:rPr lang="en-US" altLang="ko-KR" sz="1000" dirty="0" smtClean="0"/>
                        <a:t>	' ' AS HHTTID,</a:t>
                      </a:r>
                    </a:p>
                    <a:p>
                      <a:r>
                        <a:rPr lang="en-US" altLang="ko-KR" sz="1000" dirty="0" smtClean="0"/>
                        <a:t>	' ' AS QTYBIZ,</a:t>
                      </a:r>
                    </a:p>
                    <a:p>
                      <a:r>
                        <a:rPr lang="en-US" altLang="ko-KR" sz="1000" dirty="0" smtClean="0"/>
                        <a:t>	' ' AS PQTY01,</a:t>
                      </a:r>
                    </a:p>
                    <a:p>
                      <a:r>
                        <a:rPr lang="en-US" altLang="ko-KR" sz="1000" dirty="0" smtClean="0"/>
                        <a:t>	' ' AS PQTY02,</a:t>
                      </a:r>
                    </a:p>
                    <a:p>
                      <a:r>
                        <a:rPr lang="en-US" altLang="ko-KR" sz="1000" dirty="0" smtClean="0"/>
                        <a:t>	' ' PQTY03,</a:t>
                      </a:r>
                    </a:p>
                    <a:p>
                      <a:r>
                        <a:rPr lang="en-US" altLang="ko-KR" sz="1000" dirty="0" smtClean="0"/>
                        <a:t>	' ' AS PQTY04,</a:t>
                      </a:r>
                    </a:p>
                    <a:p>
                      <a:r>
                        <a:rPr lang="en-US" altLang="ko-KR" sz="1000" dirty="0" smtClean="0"/>
                        <a:t>	' ' AS PQTY05,</a:t>
                      </a:r>
                    </a:p>
                    <a:p>
                      <a:r>
                        <a:rPr lang="en-US" altLang="ko-KR" sz="1000" dirty="0" smtClean="0"/>
                        <a:t>	' ' AS PQTY06,</a:t>
                      </a:r>
                    </a:p>
                    <a:p>
                      <a:r>
                        <a:rPr lang="en-US" altLang="ko-KR" sz="1000" dirty="0" smtClean="0"/>
                        <a:t>	' ' AS QTSPHY,</a:t>
                      </a:r>
                    </a:p>
                    <a:p>
                      <a:r>
                        <a:rPr lang="en-US" altLang="ko-KR" sz="1000" baseline="0" dirty="0" smtClean="0"/>
                        <a:t>                     </a:t>
                      </a:r>
                      <a:r>
                        <a:rPr lang="en-US" altLang="ko-KR" sz="1000" dirty="0" smtClean="0"/>
                        <a:t>' ' AS QTADJU,</a:t>
                      </a:r>
                    </a:p>
                    <a:p>
                      <a:r>
                        <a:rPr lang="en-US" altLang="ko-KR" sz="1000" dirty="0" smtClean="0"/>
                        <a:t>                    '0' AS QTYPDA,</a:t>
                      </a:r>
                    </a:p>
                    <a:p>
                      <a:r>
                        <a:rPr lang="en-US" altLang="ko-KR" sz="1000" dirty="0" smtClean="0"/>
                        <a:t>	SUM(NVL(QTSIWH, 0)) AS QTYSTL,</a:t>
                      </a:r>
                    </a:p>
                    <a:p>
                      <a:r>
                        <a:rPr lang="en-US" altLang="ko-KR" sz="1000" dirty="0" smtClean="0"/>
                        <a:t>                    SUM(NVL(QTSIWH, 0)) AS QTSIWH,</a:t>
                      </a:r>
                    </a:p>
                    <a:p>
                      <a:r>
                        <a:rPr lang="en-US" altLang="ko-KR" sz="1000" dirty="0" smtClean="0"/>
                        <a:t>                    SUM(NVL(QTSALO, 0)) AS QTSALO,</a:t>
                      </a:r>
                    </a:p>
                    <a:p>
                      <a:r>
                        <a:rPr lang="en-US" altLang="ko-KR" sz="1000" dirty="0" smtClean="0"/>
                        <a:t>                    SUM(NVL(QTSPMI, 0)) AS QTSPMI,</a:t>
                      </a:r>
                    </a:p>
                    <a:p>
                      <a:r>
                        <a:rPr lang="en-US" altLang="ko-KR" sz="1000" dirty="0" smtClean="0"/>
                        <a:t>                    SUM(NVL(QTSPMO, 0)) AS QTSPMO,</a:t>
                      </a:r>
                    </a:p>
                    <a:p>
                      <a:r>
                        <a:rPr lang="en-US" altLang="ko-KR" sz="1000" dirty="0" smtClean="0"/>
                        <a:t>                    SUM(NVL(QTSBLK, 0)) AS QTSBLK,</a:t>
                      </a:r>
                    </a:p>
                    <a:p>
                      <a:r>
                        <a:rPr lang="en-US" altLang="ko-KR" sz="1000" dirty="0" smtClean="0"/>
                        <a:t>                    SUM(NVL(QTSIWH, 0))-GREATEST(SUM(NVL(QTSALO, 0)), SUM(NVL(QTSPMO, 0))) – </a:t>
                      </a:r>
                    </a:p>
                    <a:p>
                      <a:r>
                        <a:rPr lang="en-US" altLang="ko-KR" sz="1000" dirty="0" smtClean="0"/>
                        <a:t>                          SUM(NVL(QTSBLK, 0))   AS USEQTY,</a:t>
                      </a:r>
                    </a:p>
                    <a:p>
                      <a:r>
                        <a:rPr lang="en-US" altLang="ko-KR" sz="1000" dirty="0" smtClean="0"/>
                        <a:t>                    WAREKY,</a:t>
                      </a:r>
                    </a:p>
                    <a:p>
                      <a:r>
                        <a:rPr lang="en-US" altLang="ko-KR" sz="1000" dirty="0" smtClean="0"/>
                        <a:t>                    LOTNUM,</a:t>
                      </a:r>
                    </a:p>
                    <a:p>
                      <a:r>
                        <a:rPr lang="en-US" altLang="ko-KR" sz="1000" dirty="0" smtClean="0"/>
                        <a:t>                    LOCAKY,</a:t>
                      </a:r>
                    </a:p>
                    <a:p>
                      <a:r>
                        <a:rPr lang="en-US" altLang="ko-KR" sz="1000" dirty="0" smtClean="0"/>
                        <a:t>                    TRNUID,</a:t>
                      </a:r>
                    </a:p>
                    <a:p>
                      <a:r>
                        <a:rPr lang="en-US" altLang="ko-KR" sz="1000" dirty="0" smtClean="0"/>
                        <a:t>                    MAX(STOKKY) AS STOKKY,</a:t>
                      </a:r>
                    </a:p>
                    <a:p>
                      <a:r>
                        <a:rPr lang="en-US" altLang="ko-KR" sz="1000" dirty="0" smtClean="0"/>
                        <a:t>                    MAX(SECTID) AS SECTID,</a:t>
                      </a:r>
                    </a:p>
                    <a:p>
                      <a:r>
                        <a:rPr lang="en-US" altLang="ko-KR" sz="1000" dirty="0" smtClean="0"/>
                        <a:t>                    MAX(PACKID) AS PACKID,</a:t>
                      </a:r>
                    </a:p>
                    <a:p>
                      <a:r>
                        <a:rPr lang="en-US" altLang="ko-KR" sz="1000" dirty="0" smtClean="0"/>
                        <a:t>                    MAX(QTYUOM) AS QTYUOM,</a:t>
                      </a:r>
                    </a:p>
                    <a:p>
                      <a:r>
                        <a:rPr lang="en-US" altLang="ko-KR" sz="1000" dirty="0" smtClean="0"/>
                        <a:t>                    MAX(TRUNTY) AS TRUNTY,</a:t>
                      </a:r>
                    </a:p>
                    <a:p>
                      <a:r>
                        <a:rPr lang="en-US" altLang="ko-KR" sz="1000" dirty="0" smtClean="0"/>
                        <a:t>                    MAX(MEASKY) AS MEASKY,</a:t>
                      </a:r>
                    </a:p>
                    <a:p>
                      <a:r>
                        <a:rPr lang="en-US" altLang="ko-KR" sz="1000" dirty="0" smtClean="0"/>
                        <a:t>                    MAX(UOMKEY) AS UOMKEY,</a:t>
                      </a:r>
                    </a:p>
                    <a:p>
                      <a:r>
                        <a:rPr lang="en-US" altLang="ko-KR" sz="1000" dirty="0" smtClean="0"/>
                        <a:t>                    MAX(QTPUOM) AS QTPUOM,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993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636818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MAX(DUOMKY) AS DUOMKY,</a:t>
                      </a:r>
                    </a:p>
                    <a:p>
                      <a:r>
                        <a:rPr lang="en-US" altLang="ko-KR" sz="1000" dirty="0" smtClean="0"/>
                        <a:t>               MAX(QTDUOM) AS QTDUOM,</a:t>
                      </a:r>
                    </a:p>
                    <a:p>
                      <a:r>
                        <a:rPr lang="en-US" altLang="ko-KR" sz="1000" dirty="0" smtClean="0"/>
                        <a:t>               MAX(TKFLKY) AS TKFLKY,</a:t>
                      </a:r>
                    </a:p>
                    <a:p>
                      <a:r>
                        <a:rPr lang="en-US" altLang="ko-KR" sz="1000" dirty="0" smtClean="0"/>
                        <a:t>               MAX(STEPNO) AS STEPNO,</a:t>
                      </a:r>
                    </a:p>
                    <a:p>
                      <a:r>
                        <a:rPr lang="en-US" altLang="ko-KR" sz="1000" dirty="0" smtClean="0"/>
                        <a:t>               MAX(LSTTFL) AS LSTTFL,</a:t>
                      </a:r>
                    </a:p>
                    <a:p>
                      <a:r>
                        <a:rPr lang="en-US" altLang="ko-KR" sz="1000" dirty="0" smtClean="0"/>
                        <a:t>               MAX(SRCSKY) AS SRCSKY,</a:t>
                      </a:r>
                    </a:p>
                    <a:p>
                      <a:r>
                        <a:rPr lang="en-US" altLang="ko-KR" sz="1000" dirty="0" smtClean="0"/>
                        <a:t>               MAX(UOMDOC) AS UOMDOC,</a:t>
                      </a:r>
                    </a:p>
                    <a:p>
                      <a:r>
                        <a:rPr lang="en-US" altLang="ko-KR" sz="1000" dirty="0" smtClean="0"/>
                        <a:t>               MAX(CNTBSK) AS CNTBSK,</a:t>
                      </a:r>
                    </a:p>
                    <a:p>
                      <a:r>
                        <a:rPr lang="en-US" altLang="ko-KR" sz="1000" dirty="0" smtClean="0"/>
                        <a:t>               MAX(NUPDPS) AS NUPDPS,</a:t>
                      </a:r>
                    </a:p>
                    <a:p>
                      <a:r>
                        <a:rPr lang="en-US" altLang="ko-KR" sz="1000" dirty="0" smtClean="0"/>
                        <a:t>               MAX(REFDKY) AS REFDKY,</a:t>
                      </a:r>
                    </a:p>
                    <a:p>
                      <a:r>
                        <a:rPr lang="en-US" altLang="ko-KR" sz="1000" dirty="0" smtClean="0"/>
                        <a:t>               MAX(REFDIT) AS REFDIT,</a:t>
                      </a:r>
                    </a:p>
                    <a:p>
                      <a:r>
                        <a:rPr lang="en-US" altLang="ko-KR" sz="1000" dirty="0" smtClean="0"/>
                        <a:t>               MAX(REFCAT) AS REFCAT,</a:t>
                      </a:r>
                    </a:p>
                    <a:p>
                      <a:r>
                        <a:rPr lang="en-US" altLang="ko-KR" sz="1000" dirty="0" smtClean="0"/>
                        <a:t>               MAX(REFDAT) AS REFDAT,</a:t>
                      </a:r>
                    </a:p>
                    <a:p>
                      <a:r>
                        <a:rPr lang="en-US" altLang="ko-KR" sz="1000" dirty="0" smtClean="0"/>
                        <a:t>               MAX(PURCKY) AS PURCKY,</a:t>
                      </a:r>
                    </a:p>
                    <a:p>
                      <a:r>
                        <a:rPr lang="en-US" altLang="ko-KR" sz="1000" dirty="0" smtClean="0"/>
                        <a:t>               MAX(PURCIT) AS PURCIT,</a:t>
                      </a:r>
                    </a:p>
                    <a:p>
                      <a:r>
                        <a:rPr lang="en-US" altLang="ko-KR" sz="1000" dirty="0" smtClean="0"/>
                        <a:t>               MAX(ASNDKY) AS ASNDKY,</a:t>
                      </a:r>
                    </a:p>
                    <a:p>
                      <a:r>
                        <a:rPr lang="en-US" altLang="ko-KR" sz="1000" dirty="0" smtClean="0"/>
                        <a:t>               MAX(ASNDIT) AS ASNDIT,</a:t>
                      </a:r>
                    </a:p>
                    <a:p>
                      <a:r>
                        <a:rPr lang="en-US" altLang="ko-KR" sz="1000" dirty="0" smtClean="0"/>
                        <a:t>               MAX(RECVKY) AS RECVKY,</a:t>
                      </a:r>
                    </a:p>
                    <a:p>
                      <a:r>
                        <a:rPr lang="en-US" altLang="ko-KR" sz="1000" dirty="0" smtClean="0"/>
                        <a:t>               MAX(RECVIT) AS RECVIT,</a:t>
                      </a:r>
                    </a:p>
                    <a:p>
                      <a:r>
                        <a:rPr lang="en-US" altLang="ko-KR" sz="1000" dirty="0" smtClean="0"/>
                        <a:t>               MAX(SHPOKY) AS SHPOKY,</a:t>
                      </a:r>
                    </a:p>
                    <a:p>
                      <a:r>
                        <a:rPr lang="en-US" altLang="ko-KR" sz="1000" dirty="0" smtClean="0"/>
                        <a:t>               MAX(SHPOIT) AS SHPOIT,</a:t>
                      </a:r>
                    </a:p>
                    <a:p>
                      <a:r>
                        <a:rPr lang="en-US" altLang="ko-KR" sz="1000" dirty="0" smtClean="0"/>
                        <a:t>               MAX(GRPOKY) AS GRPOKY,</a:t>
                      </a:r>
                    </a:p>
                    <a:p>
                      <a:r>
                        <a:rPr lang="en-US" altLang="ko-KR" sz="1000" dirty="0" smtClean="0"/>
                        <a:t>               MAX(GRPOIT) AS GRPOIT,</a:t>
                      </a:r>
                    </a:p>
                    <a:p>
                      <a:r>
                        <a:rPr lang="en-US" altLang="ko-KR" sz="1000" dirty="0" smtClean="0"/>
                        <a:t>               MAX(TASKKY) AS TASKKY,</a:t>
                      </a:r>
                    </a:p>
                    <a:p>
                      <a:r>
                        <a:rPr lang="en-US" altLang="ko-KR" sz="1000" dirty="0" smtClean="0"/>
                        <a:t>               MAX(TASKIT) AS TASKIT,</a:t>
                      </a:r>
                    </a:p>
                    <a:p>
                      <a:r>
                        <a:rPr lang="en-US" altLang="ko-KR" sz="1000" dirty="0" smtClean="0"/>
                        <a:t>               MAX(SADJKY) AS SADJKY,</a:t>
                      </a:r>
                    </a:p>
                    <a:p>
                      <a:r>
                        <a:rPr lang="en-US" altLang="ko-KR" sz="1000" dirty="0" smtClean="0"/>
                        <a:t>               MAX(SADJIT) AS SADJIT,</a:t>
                      </a:r>
                    </a:p>
                    <a:p>
                      <a:r>
                        <a:rPr lang="en-US" altLang="ko-KR" sz="1000" dirty="0" smtClean="0"/>
                        <a:t>               MAX(SDIFKY) AS SDIFKY,</a:t>
                      </a:r>
                    </a:p>
                    <a:p>
                      <a:r>
                        <a:rPr lang="en-US" altLang="ko-KR" sz="1000" dirty="0" smtClean="0"/>
                        <a:t>               MAX(SDIFIT) AS SDIFIT,</a:t>
                      </a:r>
                    </a:p>
                    <a:p>
                      <a:r>
                        <a:rPr lang="en-US" altLang="ko-KR" sz="1000" dirty="0" smtClean="0"/>
                        <a:t>               MAX(PHYIKY) AS PHYIKY,</a:t>
                      </a:r>
                    </a:p>
                    <a:p>
                      <a:r>
                        <a:rPr lang="en-US" altLang="ko-KR" sz="1000" dirty="0" smtClean="0"/>
                        <a:t>               MAX(PHYIIT) AS PHYIIT,</a:t>
                      </a:r>
                    </a:p>
                    <a:p>
                      <a:r>
                        <a:rPr lang="en-US" altLang="ko-KR" sz="1000" dirty="0" smtClean="0"/>
                        <a:t>               MAX(OWNRKY) AS OWNRKY,</a:t>
                      </a:r>
                    </a:p>
                    <a:p>
                      <a:r>
                        <a:rPr lang="en-US" altLang="ko-KR" sz="1000" dirty="0" smtClean="0"/>
                        <a:t>               MAX(SKUKEY) AS SKUKEY,</a:t>
                      </a:r>
                    </a:p>
                    <a:p>
                      <a:r>
                        <a:rPr lang="en-US" altLang="ko-KR" sz="1000" dirty="0" smtClean="0"/>
                        <a:t>               MAX(LOTA01) AS LOTA01,</a:t>
                      </a:r>
                    </a:p>
                    <a:p>
                      <a:r>
                        <a:rPr lang="en-US" altLang="ko-KR" sz="1000" dirty="0" smtClean="0"/>
                        <a:t>               MAX(LOTA02) AS LOTA02,</a:t>
                      </a:r>
                    </a:p>
                    <a:p>
                      <a:r>
                        <a:rPr lang="en-US" altLang="ko-KR" sz="1000" dirty="0" smtClean="0"/>
                        <a:t>               MAX(LOTA03) AS LOTA03,</a:t>
                      </a:r>
                    </a:p>
                    <a:p>
                      <a:r>
                        <a:rPr lang="en-US" altLang="ko-KR" sz="1000" dirty="0" smtClean="0"/>
                        <a:t>               MAX(LOTA04) AS LOTA04,</a:t>
                      </a:r>
                    </a:p>
                    <a:p>
                      <a:r>
                        <a:rPr lang="en-US" altLang="ko-KR" sz="1000" dirty="0" smtClean="0"/>
                        <a:t>               MAX(LOTA05) AS LOTA05,</a:t>
                      </a:r>
                    </a:p>
                    <a:p>
                      <a:r>
                        <a:rPr lang="en-US" altLang="ko-KR" sz="1000" dirty="0" smtClean="0"/>
                        <a:t>               MAX(LOTA06) AS LOTA06,</a:t>
                      </a:r>
                    </a:p>
                    <a:p>
                      <a:r>
                        <a:rPr lang="en-US" altLang="ko-KR" sz="1000" dirty="0" smtClean="0"/>
                        <a:t>               MAX(LOTA07) AS LOTA07,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0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62976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MAX(LOTA08) AS LOTA08,</a:t>
                      </a:r>
                    </a:p>
                    <a:p>
                      <a:r>
                        <a:rPr lang="en-US" altLang="ko-KR" sz="1000" dirty="0" smtClean="0"/>
                        <a:t>               MAX(LOTA09) AS LOTA09,</a:t>
                      </a:r>
                    </a:p>
                    <a:p>
                      <a:r>
                        <a:rPr lang="en-US" altLang="ko-KR" sz="1000" dirty="0" smtClean="0"/>
                        <a:t>               MAX(LOTA10) AS LOTA10,</a:t>
                      </a:r>
                    </a:p>
                    <a:p>
                      <a:r>
                        <a:rPr lang="en-US" altLang="ko-KR" sz="1000" dirty="0" smtClean="0"/>
                        <a:t>               MAX(LOTA11) AS LOTA11,</a:t>
                      </a:r>
                    </a:p>
                    <a:p>
                      <a:r>
                        <a:rPr lang="en-US" altLang="ko-KR" sz="1000" dirty="0" smtClean="0"/>
                        <a:t>               MAX(LOTA12) AS LOTA12,</a:t>
                      </a:r>
                    </a:p>
                    <a:p>
                      <a:r>
                        <a:rPr lang="en-US" altLang="ko-KR" sz="1000" dirty="0" smtClean="0"/>
                        <a:t>               MAX(LOTA13) AS LOTA13,</a:t>
                      </a:r>
                    </a:p>
                    <a:p>
                      <a:r>
                        <a:rPr lang="en-US" altLang="ko-KR" sz="1000" dirty="0" smtClean="0"/>
                        <a:t>               MAX(LOTA14) AS LOTA14,</a:t>
                      </a:r>
                    </a:p>
                    <a:p>
                      <a:r>
                        <a:rPr lang="en-US" altLang="ko-KR" sz="1000" dirty="0" smtClean="0"/>
                        <a:t>               MAX(LOTA15) AS LOTA15,</a:t>
                      </a:r>
                    </a:p>
                    <a:p>
                      <a:r>
                        <a:rPr lang="en-US" altLang="ko-KR" sz="1000" dirty="0" smtClean="0"/>
                        <a:t>               MAX(LOTA16) AS LOTA16,</a:t>
                      </a:r>
                    </a:p>
                    <a:p>
                      <a:r>
                        <a:rPr lang="en-US" altLang="ko-KR" sz="1000" dirty="0" smtClean="0"/>
                        <a:t>               MAX(LOTA17) AS LOTA17,</a:t>
                      </a:r>
                    </a:p>
                    <a:p>
                      <a:r>
                        <a:rPr lang="en-US" altLang="ko-KR" sz="1000" dirty="0" smtClean="0"/>
                        <a:t>               MAX(LOTA18) AS LOTA18,</a:t>
                      </a:r>
                    </a:p>
                    <a:p>
                      <a:r>
                        <a:rPr lang="en-US" altLang="ko-KR" sz="1000" dirty="0" smtClean="0"/>
                        <a:t>               MAX(LOTA19) AS LOTA19,</a:t>
                      </a:r>
                    </a:p>
                    <a:p>
                      <a:r>
                        <a:rPr lang="en-US" altLang="ko-KR" sz="1000" dirty="0" smtClean="0"/>
                        <a:t>               MAX(LOTA20) AS LOTA20,</a:t>
                      </a:r>
                    </a:p>
                    <a:p>
                      <a:r>
                        <a:rPr lang="en-US" altLang="ko-KR" sz="1000" dirty="0" smtClean="0"/>
                        <a:t>               MAX(AWMSNO) AS AWMSNO,</a:t>
                      </a:r>
                    </a:p>
                    <a:p>
                      <a:r>
                        <a:rPr lang="en-US" altLang="ko-KR" sz="1000" dirty="0" smtClean="0"/>
                        <a:t>               MAX(DESC01) AS DESC01,</a:t>
                      </a:r>
                    </a:p>
                    <a:p>
                      <a:r>
                        <a:rPr lang="en-US" altLang="ko-KR" sz="1000" dirty="0" smtClean="0"/>
                        <a:t>               MAX(DESC02) AS DESC02,</a:t>
                      </a:r>
                    </a:p>
                    <a:p>
                      <a:r>
                        <a:rPr lang="en-US" altLang="ko-KR" sz="1000" dirty="0" smtClean="0"/>
                        <a:t>               MAX(ASKU01) AS ASKU01,</a:t>
                      </a:r>
                    </a:p>
                    <a:p>
                      <a:r>
                        <a:rPr lang="en-US" altLang="ko-KR" sz="1000" dirty="0" smtClean="0"/>
                        <a:t>               MAX(ASKU02) AS ASKU02,</a:t>
                      </a:r>
                    </a:p>
                    <a:p>
                      <a:r>
                        <a:rPr lang="en-US" altLang="ko-KR" sz="1000" dirty="0" smtClean="0"/>
                        <a:t>               MAX(ASKU03) AS ASKU03,</a:t>
                      </a:r>
                    </a:p>
                    <a:p>
                      <a:r>
                        <a:rPr lang="en-US" altLang="ko-KR" sz="1000" dirty="0" smtClean="0"/>
                        <a:t>               MAX(ASKU04) AS ASKU04,</a:t>
                      </a:r>
                    </a:p>
                    <a:p>
                      <a:r>
                        <a:rPr lang="en-US" altLang="ko-KR" sz="1000" dirty="0" smtClean="0"/>
                        <a:t>               MAX(ASKU05) AS ASKU05,</a:t>
                      </a:r>
                    </a:p>
                    <a:p>
                      <a:r>
                        <a:rPr lang="en-US" altLang="ko-KR" sz="1000" dirty="0" smtClean="0"/>
                        <a:t>               MAX(EANCOD) AS EANCOD,</a:t>
                      </a:r>
                    </a:p>
                    <a:p>
                      <a:r>
                        <a:rPr lang="en-US" altLang="ko-KR" sz="1000" dirty="0" smtClean="0"/>
                        <a:t>               MAX(GTINCD) AS GTINCD,</a:t>
                      </a:r>
                    </a:p>
                    <a:p>
                      <a:r>
                        <a:rPr lang="en-US" altLang="ko-KR" sz="1000" dirty="0" smtClean="0"/>
                        <a:t>               MAX(SKUG01) AS SKUG01,</a:t>
                      </a:r>
                    </a:p>
                    <a:p>
                      <a:r>
                        <a:rPr lang="en-US" altLang="ko-KR" sz="1000" dirty="0" smtClean="0"/>
                        <a:t>               MAX(SKUG02) AS SKUG02,</a:t>
                      </a:r>
                    </a:p>
                    <a:p>
                      <a:r>
                        <a:rPr lang="en-US" altLang="ko-KR" sz="1000" dirty="0" smtClean="0"/>
                        <a:t>               MAX(SKUG03) AS SKUG03,</a:t>
                      </a:r>
                    </a:p>
                    <a:p>
                      <a:r>
                        <a:rPr lang="en-US" altLang="ko-KR" sz="1000" dirty="0" smtClean="0"/>
                        <a:t>               MAX(SKUG04) AS SKUG04,</a:t>
                      </a:r>
                    </a:p>
                    <a:p>
                      <a:r>
                        <a:rPr lang="en-US" altLang="ko-KR" sz="1000" dirty="0" smtClean="0"/>
                        <a:t>               MAX(SKUG05) AS SKUG05,</a:t>
                      </a:r>
                    </a:p>
                    <a:p>
                      <a:r>
                        <a:rPr lang="en-US" altLang="ko-KR" sz="1000" dirty="0" smtClean="0"/>
                        <a:t>               MAX(GRSWGT) AS GRSWGT,</a:t>
                      </a:r>
                    </a:p>
                    <a:p>
                      <a:r>
                        <a:rPr lang="en-US" altLang="ko-KR" sz="1000" dirty="0" smtClean="0"/>
                        <a:t>               MAX(NETWGT) AS NETWGT,</a:t>
                      </a:r>
                    </a:p>
                    <a:p>
                      <a:r>
                        <a:rPr lang="en-US" altLang="ko-KR" sz="1000" dirty="0" smtClean="0"/>
                        <a:t>               MAX(WGTUNT) AS WGTUNT,</a:t>
                      </a:r>
                    </a:p>
                    <a:p>
                      <a:r>
                        <a:rPr lang="en-US" altLang="ko-KR" sz="1000" dirty="0" smtClean="0"/>
                        <a:t>               MAX(LENGTH) AS LENGTH,</a:t>
                      </a:r>
                    </a:p>
                    <a:p>
                      <a:r>
                        <a:rPr lang="en-US" altLang="ko-KR" sz="1000" dirty="0" smtClean="0"/>
                        <a:t>               MAX(WIDTHW) AS WIDTHW,</a:t>
                      </a:r>
                    </a:p>
                    <a:p>
                      <a:r>
                        <a:rPr lang="en-US" altLang="ko-KR" sz="1000" dirty="0" smtClean="0"/>
                        <a:t>               MAX(HEIGHT) AS HEIGHT,</a:t>
                      </a:r>
                    </a:p>
                    <a:p>
                      <a:r>
                        <a:rPr lang="en-US" altLang="ko-KR" sz="1000" dirty="0" smtClean="0"/>
                        <a:t>               MAX(CUBICM) AS CUBICM,</a:t>
                      </a:r>
                    </a:p>
                    <a:p>
                      <a:r>
                        <a:rPr lang="en-US" altLang="ko-KR" sz="1000" dirty="0" smtClean="0"/>
                        <a:t>               MAX(CAPACT) AS CAPACT,</a:t>
                      </a:r>
                    </a:p>
                    <a:p>
                      <a:r>
                        <a:rPr lang="en-US" altLang="ko-KR" sz="1000" dirty="0" smtClean="0"/>
                        <a:t>               MAX(ZONEKY) AS ZONEKY,</a:t>
                      </a:r>
                    </a:p>
                    <a:p>
                      <a:r>
                        <a:rPr lang="en-US" altLang="ko-KR" sz="1000" dirty="0" smtClean="0"/>
                        <a:t>               MAX(TKZONE) AS TKZONE,</a:t>
                      </a:r>
                    </a:p>
                    <a:p>
                      <a:r>
                        <a:rPr lang="en-US" altLang="ko-KR" sz="1000" dirty="0" smtClean="0"/>
                        <a:t>               MAX(AREAKY) AS AREAKY,</a:t>
                      </a:r>
                    </a:p>
                    <a:p>
                      <a:r>
                        <a:rPr lang="en-US" altLang="ko-KR" sz="1000" dirty="0" smtClean="0"/>
                        <a:t>               MAX(SMANDT) AS SMANDT,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14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154791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P04Sub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MAX(SEBELN) AS SEBELN,</a:t>
                      </a:r>
                    </a:p>
                    <a:p>
                      <a:r>
                        <a:rPr lang="en-US" altLang="ko-KR" sz="1000" dirty="0" smtClean="0"/>
                        <a:t>               MAX(SEBELP) AS SEBELP,</a:t>
                      </a:r>
                    </a:p>
                    <a:p>
                      <a:r>
                        <a:rPr lang="en-US" altLang="ko-KR" sz="1000" dirty="0" smtClean="0"/>
                        <a:t>               MAX(SZMBLNO) AS SZMBLNO,</a:t>
                      </a:r>
                    </a:p>
                    <a:p>
                      <a:r>
                        <a:rPr lang="en-US" altLang="ko-KR" sz="1000" dirty="0" smtClean="0"/>
                        <a:t>               MAX(SZMIPNO) AS SZMIPNO,</a:t>
                      </a:r>
                    </a:p>
                    <a:p>
                      <a:r>
                        <a:rPr lang="en-US" altLang="ko-KR" sz="1000" dirty="0" smtClean="0"/>
                        <a:t>               MAX(STRAID) AS STRAID,</a:t>
                      </a:r>
                    </a:p>
                    <a:p>
                      <a:r>
                        <a:rPr lang="en-US" altLang="ko-KR" sz="1000" dirty="0" smtClean="0"/>
                        <a:t>               MAX(SVBELN) AS SVBELN,</a:t>
                      </a:r>
                    </a:p>
                    <a:p>
                      <a:r>
                        <a:rPr lang="en-US" altLang="ko-KR" sz="1000" dirty="0" smtClean="0"/>
                        <a:t>               MAX(SPOSNR) AS SPOSNR,</a:t>
                      </a:r>
                    </a:p>
                    <a:p>
                      <a:r>
                        <a:rPr lang="en-US" altLang="ko-KR" sz="1000" dirty="0" smtClean="0"/>
                        <a:t>               MAX(STKNUM) AS STKNUM,</a:t>
                      </a:r>
                    </a:p>
                    <a:p>
                      <a:r>
                        <a:rPr lang="en-US" altLang="ko-KR" sz="1000" dirty="0" smtClean="0"/>
                        <a:t>               MAX(STPNUM) AS STPNUM,</a:t>
                      </a:r>
                    </a:p>
                    <a:p>
                      <a:r>
                        <a:rPr lang="en-US" altLang="ko-KR" sz="1000" dirty="0" smtClean="0"/>
                        <a:t>               MAX(SWERKS) AS SWERKS,</a:t>
                      </a:r>
                    </a:p>
                    <a:p>
                      <a:r>
                        <a:rPr lang="en-US" altLang="ko-KR" sz="1000" dirty="0" smtClean="0"/>
                        <a:t>               MAX(SLGORT) AS SLGORT,</a:t>
                      </a:r>
                    </a:p>
                    <a:p>
                      <a:r>
                        <a:rPr lang="en-US" altLang="ko-KR" sz="1000" dirty="0" smtClean="0"/>
                        <a:t>               MAX(SDATBG) AS SDATBG,</a:t>
                      </a:r>
                    </a:p>
                    <a:p>
                      <a:r>
                        <a:rPr lang="en-US" altLang="ko-KR" sz="1000" dirty="0" smtClean="0"/>
                        <a:t>               MAX(STDLNR) AS STDLNR,</a:t>
                      </a:r>
                    </a:p>
                    <a:p>
                      <a:r>
                        <a:rPr lang="en-US" altLang="ko-KR" sz="1000" dirty="0" smtClean="0"/>
                        <a:t>               MAX(SSORNU) AS SSORNU,</a:t>
                      </a:r>
                    </a:p>
                    <a:p>
                      <a:r>
                        <a:rPr lang="en-US" altLang="ko-KR" sz="1000" dirty="0" smtClean="0"/>
                        <a:t>               MAX(SSORIT) AS SSORIT,</a:t>
                      </a:r>
                    </a:p>
                    <a:p>
                      <a:r>
                        <a:rPr lang="en-US" altLang="ko-KR" sz="1000" dirty="0" smtClean="0"/>
                        <a:t>               MAX(SMBLNR) AS SMBLNR,</a:t>
                      </a:r>
                    </a:p>
                    <a:p>
                      <a:r>
                        <a:rPr lang="en-US" altLang="ko-KR" sz="1000" dirty="0" smtClean="0"/>
                        <a:t>               MAX(SZEILE) AS SZEILE,</a:t>
                      </a:r>
                    </a:p>
                    <a:p>
                      <a:r>
                        <a:rPr lang="en-US" altLang="ko-KR" sz="1000" dirty="0" smtClean="0"/>
                        <a:t>               MAX(SMJAHR) AS SMJAHR,</a:t>
                      </a:r>
                    </a:p>
                    <a:p>
                      <a:r>
                        <a:rPr lang="en-US" altLang="ko-KR" sz="1000" dirty="0" smtClean="0"/>
                        <a:t>               MAX(SXBLNR) AS SXBLNR,</a:t>
                      </a:r>
                    </a:p>
                    <a:p>
                      <a:r>
                        <a:rPr lang="en-US" altLang="ko-KR" sz="1000" dirty="0" smtClean="0"/>
                        <a:t>               MAX(SAPSTS) AS SAPSTS,</a:t>
                      </a:r>
                    </a:p>
                    <a:p>
                      <a:r>
                        <a:rPr lang="en-US" altLang="ko-KR" sz="1000" dirty="0" smtClean="0"/>
                        <a:t>               SUBSTR(MIN(CREDAT||CRETIM), 1, 8) CREDAT,</a:t>
                      </a:r>
                    </a:p>
                    <a:p>
                      <a:r>
                        <a:rPr lang="en-US" altLang="ko-KR" sz="1000" dirty="0" smtClean="0"/>
                        <a:t>               SUBSTR(MIN(CREDAT||CRETIM), 9, 6) CRETIM,</a:t>
                      </a:r>
                    </a:p>
                    <a:p>
                      <a:r>
                        <a:rPr lang="en-US" altLang="ko-KR" sz="1000" dirty="0" smtClean="0"/>
                        <a:t>               MIN(CREUSR) CREUSR	               </a:t>
                      </a:r>
                    </a:p>
                    <a:p>
                      <a:r>
                        <a:rPr lang="en-US" altLang="ko-KR" sz="1000" dirty="0" smtClean="0"/>
                        <a:t>      FROM   STKKY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WHERE QTSIWH-GREATEST(QTSALO, QTSPMO) - QTSBLK != 0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AND QTSIWH &amp;</a:t>
                      </a:r>
                      <a:r>
                        <a:rPr lang="en-US" altLang="ko-KR" sz="1000" dirty="0" err="1" smtClean="0"/>
                        <a:t>gt</a:t>
                      </a:r>
                      <a:r>
                        <a:rPr lang="en-US" altLang="ko-KR" sz="1000" dirty="0" smtClean="0"/>
                        <a:t>; 0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AND AREAKY NOT IN ('SYS', 'SHP') 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</a:t>
                      </a:r>
                    </a:p>
                    <a:p>
                      <a:r>
                        <a:rPr lang="en-US" altLang="ko-KR" sz="1000" dirty="0" smtClean="0"/>
                        <a:t>	AND WAREKY = #WAREKY#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property="OWNRKY"&gt;</a:t>
                      </a:r>
                    </a:p>
                    <a:p>
                      <a:r>
                        <a:rPr lang="en-US" altLang="ko-KR" sz="1000" dirty="0" smtClean="0"/>
                        <a:t>	AND OWNRKY = #OWNRKY#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$RANGE_SQL$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GROUP BY WAREKY, LOTNUM, LOCAKY, TRNUID			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ORDER BY LOCAKY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54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20644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en-US" altLang="ko-KR" sz="1100" baseline="0" dirty="0" smtClean="0"/>
                        <a:t>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QTBLKD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다음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SUBSFL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서브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710120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72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328893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SEQ(ERP)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ZONEKY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구역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baseline="0" dirty="0" smtClean="0"/>
                        <a:t>내수</a:t>
                      </a:r>
                      <a:r>
                        <a:rPr lang="en-US" altLang="ko-KR" sz="1100" baseline="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WGTUNT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중량단위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LENGTH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길이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WIDTHW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789721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512168"/>
                <a:gridCol w="64807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HEIGHT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높이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CUBICM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CBM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HHTTID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PDA_ID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SMANDT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Client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 P/O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SZMBLNO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SZMIPNO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 Item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STRAID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SCM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SVBELN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SPOSNR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총괄계획번호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STPNUM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예약</a:t>
                      </a:r>
                      <a:r>
                        <a:rPr lang="en-US" altLang="ko-KR" sz="1100" dirty="0" smtClean="0"/>
                        <a:t>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SWERKS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출발지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SLGORT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영업 부문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SDATBG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출하계획일시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STDLNR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SSORNU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 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SZEILE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09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255558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SMJAHR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M/D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년도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SXBLNR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인터페이스번호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en-US" altLang="ko-KR" sz="1100" dirty="0" err="1" smtClean="0"/>
                        <a:t>Mvt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QTYSTL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전산재고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QTYBIZ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실물재고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QTSPHY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PURCKY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구매오더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PURCIT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구대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 </a:t>
                      </a:r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RECVKY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RECVIT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SHPOIT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GRPOKY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그룹오더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07453"/>
              </p:ext>
            </p:extLst>
          </p:nvPr>
        </p:nvGraphicFramePr>
        <p:xfrm>
          <a:off x="4572000" y="261392"/>
          <a:ext cx="4320480" cy="208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GRPOIT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그룹오더아이템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SDIFKY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Diff.No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SDIFIT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Diff.It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449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작업지시번호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39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작업오더아이템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9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56791"/>
            <a:ext cx="5913859" cy="363166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2993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+mn-ea"/>
                          <a:ea typeface="+mn-ea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       HEAD</a:t>
                      </a:r>
                      <a:r>
                        <a:rPr lang="en-US" altLang="ko-KR" sz="900" kern="100" baseline="0" dirty="0" smtClean="0">
                          <a:effectLst/>
                          <a:latin typeface="+mn-ea"/>
                          <a:ea typeface="+mn-ea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ea"/>
                          <a:ea typeface="+mn-ea"/>
                        </a:rPr>
                        <a:t>재조회</a:t>
                      </a:r>
                      <a:endParaRPr lang="ko-KR" alt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467544" y="2068658"/>
            <a:ext cx="5688632" cy="42423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350210" y="1933323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49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260477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IP04L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id="IP04L_LIST"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	 PHYIKY,</a:t>
                      </a:r>
                    </a:p>
                    <a:p>
                      <a:r>
                        <a:rPr lang="en-US" altLang="ko-KR" sz="1000" dirty="0" smtClean="0"/>
                        <a:t>	 WAREKY,</a:t>
                      </a:r>
                    </a:p>
                    <a:p>
                      <a:r>
                        <a:rPr lang="en-US" altLang="ko-KR" sz="1000" dirty="0" smtClean="0"/>
                        <a:t>	 INDDCL,</a:t>
                      </a:r>
                    </a:p>
                    <a:p>
                      <a:r>
                        <a:rPr lang="en-US" altLang="ko-KR" sz="1000" dirty="0" smtClean="0"/>
                        <a:t>	 '510' AS PHSCTY,</a:t>
                      </a:r>
                    </a:p>
                    <a:p>
                      <a:r>
                        <a:rPr lang="en-US" altLang="ko-KR" sz="1000" dirty="0" smtClean="0"/>
                        <a:t>	 DOCDAT,</a:t>
                      </a:r>
                    </a:p>
                    <a:p>
                      <a:r>
                        <a:rPr lang="en-US" altLang="ko-KR" sz="1000" dirty="0" smtClean="0"/>
                        <a:t>	 '500' AS DOCCAT,</a:t>
                      </a:r>
                    </a:p>
                    <a:p>
                      <a:r>
                        <a:rPr lang="en-US" altLang="ko-KR" sz="1000" dirty="0" smtClean="0"/>
                        <a:t>	 (SELECT SHORTX FROM DOCCM WHERE DOCCAT = '500') AS DOCCATNM,</a:t>
                      </a:r>
                    </a:p>
                    <a:p>
                      <a:r>
                        <a:rPr lang="en-US" altLang="ko-KR" sz="1000" dirty="0" smtClean="0"/>
                        <a:t>	TRNDAT,</a:t>
                      </a:r>
                    </a:p>
                    <a:p>
                      <a:r>
                        <a:rPr lang="en-US" altLang="ko-KR" sz="1000" dirty="0" smtClean="0"/>
                        <a:t>	 TRNTIM,</a:t>
                      </a:r>
                    </a:p>
                    <a:p>
                      <a:r>
                        <a:rPr lang="en-US" altLang="ko-KR" sz="1000" dirty="0" smtClean="0"/>
                        <a:t>	 TRNUSR,</a:t>
                      </a:r>
                    </a:p>
                    <a:p>
                      <a:r>
                        <a:rPr lang="en-US" altLang="ko-KR" sz="1000" dirty="0" smtClean="0"/>
                        <a:t>	 DOCTXT,</a:t>
                      </a:r>
                    </a:p>
                    <a:p>
                      <a:r>
                        <a:rPr lang="en-US" altLang="ko-KR" sz="1000" dirty="0" smtClean="0"/>
                        <a:t>	 CREDAT,</a:t>
                      </a:r>
                    </a:p>
                    <a:p>
                      <a:r>
                        <a:rPr lang="en-US" altLang="ko-KR" sz="1000" dirty="0" smtClean="0"/>
                        <a:t>	 CRETIM,</a:t>
                      </a:r>
                    </a:p>
                    <a:p>
                      <a:r>
                        <a:rPr lang="en-US" altLang="ko-KR" sz="1000" dirty="0" smtClean="0"/>
                        <a:t>	 CREUSR,</a:t>
                      </a:r>
                    </a:p>
                    <a:p>
                      <a:r>
                        <a:rPr lang="en-US" altLang="ko-KR" sz="1000" dirty="0" smtClean="0"/>
                        <a:t>	 ' ' AS CUSRNM,</a:t>
                      </a:r>
                    </a:p>
                    <a:p>
                      <a:r>
                        <a:rPr lang="en-US" altLang="ko-KR" sz="1000" dirty="0" smtClean="0"/>
                        <a:t>	 LMODAT,</a:t>
                      </a:r>
                    </a:p>
                    <a:p>
                      <a:r>
                        <a:rPr lang="en-US" altLang="ko-KR" sz="1000" dirty="0" smtClean="0"/>
                        <a:t>	 LMOTIM,</a:t>
                      </a:r>
                    </a:p>
                    <a:p>
                      <a:r>
                        <a:rPr lang="en-US" altLang="ko-KR" sz="1000" dirty="0" smtClean="0"/>
                        <a:t>	 LMOUSR,</a:t>
                      </a:r>
                    </a:p>
                    <a:p>
                      <a:r>
                        <a:rPr lang="en-US" altLang="ko-KR" sz="1000" dirty="0" smtClean="0"/>
                        <a:t>	 ' ' AS LUSRNM,</a:t>
                      </a:r>
                    </a:p>
                    <a:p>
                      <a:r>
                        <a:rPr lang="en-US" altLang="ko-KR" sz="1000" dirty="0" smtClean="0"/>
                        <a:t>	 INDBZL,</a:t>
                      </a:r>
                    </a:p>
                    <a:p>
                      <a:r>
                        <a:rPr lang="en-US" altLang="ko-KR" sz="1000" dirty="0" smtClean="0"/>
                        <a:t>	 INDARC,</a:t>
                      </a:r>
                    </a:p>
                    <a:p>
                      <a:r>
                        <a:rPr lang="en-US" altLang="ko-KR" sz="1000" dirty="0" smtClean="0"/>
                        <a:t>	 UPDCHK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 FROM PHYDH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 WHERE </a:t>
                      </a:r>
                    </a:p>
                    <a:p>
                      <a:r>
                        <a:rPr lang="en-US" altLang="ko-KR" sz="1000" dirty="0" smtClean="0"/>
                        <a:t>	 PHYIKY = #PHYIKY# 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34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142030"/>
              </p:ext>
            </p:extLst>
          </p:nvPr>
        </p:nvGraphicFramePr>
        <p:xfrm>
          <a:off x="107504" y="188640"/>
          <a:ext cx="4464496" cy="6059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UOMDTA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ABCANV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INDSLC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SLCLAT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SLCTYP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SLCPDI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SLCPDO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DPUTZO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적치구역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DPUTLO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적치지번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CPVNDR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CPMEAS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LOCOVR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PLOCOV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TARIKY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LOTRKY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EXPDCK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PRODCK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OUTDMT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RIMDMT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INNDPT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SECTWD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WEIGHT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중량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SHPPRT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020612"/>
              </p:ext>
            </p:extLst>
          </p:nvPr>
        </p:nvGraphicFramePr>
        <p:xfrm>
          <a:off x="4572000" y="188640"/>
          <a:ext cx="4464496" cy="3268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IFFLAG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CREDAT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CRETIM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CREUSR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생성자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USRMA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NMLAST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생성자명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LMODAT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LMOTIM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LMOUSR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수정자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17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USRMA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NMLAST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수정자명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UPDCHK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ABCANV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DUMMY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ROWSTATUS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8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190873"/>
          <a:ext cx="8928992" cy="3886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PHSCTY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조사타입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DOCTXT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2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LUSRNM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9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56791"/>
            <a:ext cx="5913859" cy="363166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70512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IP04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수시조정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100" dirty="0" smtClean="0">
                          <a:effectLst/>
                          <a:latin typeface="+mn-ea"/>
                          <a:ea typeface="+mn-ea"/>
                        </a:rPr>
                        <a:t>수정한 데이터를 저장 후 </a:t>
                      </a:r>
                      <a:endParaRPr lang="en-US" altLang="ko-KR" sz="900" kern="100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       ITEM</a:t>
                      </a:r>
                      <a:r>
                        <a:rPr lang="en-US" altLang="ko-KR" sz="900" kern="100" baseline="0" dirty="0" smtClean="0">
                          <a:effectLst/>
                          <a:latin typeface="+mn-ea"/>
                          <a:ea typeface="+mn-ea"/>
                        </a:rPr>
                        <a:t> GRID </a:t>
                      </a:r>
                      <a:r>
                        <a:rPr lang="ko-KR" altLang="en-US" sz="900" kern="100" dirty="0" err="1" smtClean="0">
                          <a:effectLst/>
                          <a:latin typeface="+mn-ea"/>
                          <a:ea typeface="+mn-ea"/>
                        </a:rPr>
                        <a:t>재조회</a:t>
                      </a:r>
                      <a:endParaRPr lang="ko-KR" alt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464908" y="3645024"/>
            <a:ext cx="5688632" cy="42423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320892" y="3509689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1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762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id="IP04M_LIST"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	 '0' AS QTYBIZ,</a:t>
                      </a:r>
                    </a:p>
                    <a:p>
                      <a:r>
                        <a:rPr lang="en-US" altLang="ko-KR" sz="1000" dirty="0" smtClean="0"/>
                        <a:t>	 '0' AS QTSBLK,</a:t>
                      </a:r>
                    </a:p>
                    <a:p>
                      <a:r>
                        <a:rPr lang="en-US" altLang="ko-KR" sz="1000" dirty="0" smtClean="0"/>
                        <a:t>	 ' ' AS PURCKY,</a:t>
                      </a:r>
                    </a:p>
                    <a:p>
                      <a:r>
                        <a:rPr lang="en-US" altLang="ko-KR" sz="1000" dirty="0" smtClean="0"/>
                        <a:t>	 ' ' AS PURCIT,</a:t>
                      </a:r>
                    </a:p>
                    <a:p>
                      <a:r>
                        <a:rPr lang="en-US" altLang="ko-KR" sz="1000" dirty="0" smtClean="0"/>
                        <a:t>	 ' ' AS ASNDKY,</a:t>
                      </a:r>
                    </a:p>
                    <a:p>
                      <a:r>
                        <a:rPr lang="en-US" altLang="ko-KR" sz="1000" dirty="0" smtClean="0"/>
                        <a:t>	 ' ' AS ASNDIT,</a:t>
                      </a:r>
                    </a:p>
                    <a:p>
                      <a:r>
                        <a:rPr lang="en-US" altLang="ko-KR" sz="1000" dirty="0" smtClean="0"/>
                        <a:t>	 ' ' AS RECVKY,</a:t>
                      </a:r>
                    </a:p>
                    <a:p>
                      <a:r>
                        <a:rPr lang="en-US" altLang="ko-KR" sz="1000" dirty="0" smtClean="0"/>
                        <a:t>	 ' ' AS RECVIT,</a:t>
                      </a:r>
                    </a:p>
                    <a:p>
                      <a:r>
                        <a:rPr lang="en-US" altLang="ko-KR" sz="1000" dirty="0" smtClean="0"/>
                        <a:t>	 ' ' AS SHPOKY,</a:t>
                      </a:r>
                    </a:p>
                    <a:p>
                      <a:r>
                        <a:rPr lang="en-US" altLang="ko-KR" sz="1000" dirty="0" smtClean="0"/>
                        <a:t>	 ' ' AS SHPOIT,</a:t>
                      </a:r>
                    </a:p>
                    <a:p>
                      <a:r>
                        <a:rPr lang="en-US" altLang="ko-KR" sz="1000" dirty="0" smtClean="0"/>
                        <a:t>	 ' ' AS GRPOKY,</a:t>
                      </a:r>
                    </a:p>
                    <a:p>
                      <a:r>
                        <a:rPr lang="en-US" altLang="ko-KR" sz="1000" dirty="0" smtClean="0"/>
                        <a:t>	 ' ' AS GRPOIT,</a:t>
                      </a:r>
                    </a:p>
                    <a:p>
                      <a:r>
                        <a:rPr lang="en-US" altLang="ko-KR" sz="1000" dirty="0" smtClean="0"/>
                        <a:t>	 ' ' AS SADJKY,</a:t>
                      </a:r>
                    </a:p>
                    <a:p>
                      <a:r>
                        <a:rPr lang="en-US" altLang="ko-KR" sz="1000" dirty="0" smtClean="0"/>
                        <a:t>	 ' ' AS SADJIT,</a:t>
                      </a:r>
                    </a:p>
                    <a:p>
                      <a:r>
                        <a:rPr lang="en-US" altLang="ko-KR" sz="1000" dirty="0" smtClean="0"/>
                        <a:t>	 ' ' AS SDIFKY,</a:t>
                      </a:r>
                    </a:p>
                    <a:p>
                      <a:r>
                        <a:rPr lang="en-US" altLang="ko-KR" sz="1000" dirty="0" smtClean="0"/>
                        <a:t>	 ' ' AS SDIFIT,</a:t>
                      </a:r>
                    </a:p>
                    <a:p>
                      <a:r>
                        <a:rPr lang="en-US" altLang="ko-KR" sz="1000" dirty="0" smtClean="0"/>
                        <a:t>	 ' ' AS TASKKY,</a:t>
                      </a:r>
                    </a:p>
                    <a:p>
                      <a:r>
                        <a:rPr lang="en-US" altLang="ko-KR" sz="1000" dirty="0" smtClean="0"/>
                        <a:t>	 ' ' AS TASKIT,</a:t>
                      </a:r>
                    </a:p>
                    <a:p>
                      <a:r>
                        <a:rPr lang="en-US" altLang="ko-KR" sz="1000" dirty="0" smtClean="0"/>
                        <a:t>	 ' ' AS PQTY01,</a:t>
                      </a:r>
                    </a:p>
                    <a:p>
                      <a:r>
                        <a:rPr lang="en-US" altLang="ko-KR" sz="1000" dirty="0" smtClean="0"/>
                        <a:t>	 ' ' AS PQTY02,</a:t>
                      </a:r>
                    </a:p>
                    <a:p>
                      <a:r>
                        <a:rPr lang="en-US" altLang="ko-KR" sz="1000" dirty="0" smtClean="0"/>
                        <a:t>	 ' ' AS PQTY03,</a:t>
                      </a:r>
                    </a:p>
                    <a:p>
                      <a:r>
                        <a:rPr lang="en-US" altLang="ko-KR" sz="1000" dirty="0" smtClean="0"/>
                        <a:t>	 ' ' AS PQTY04,</a:t>
                      </a:r>
                    </a:p>
                    <a:p>
                      <a:r>
                        <a:rPr lang="en-US" altLang="ko-KR" sz="1000" dirty="0" smtClean="0"/>
                        <a:t>	 ' ' AS PQTY05,</a:t>
                      </a:r>
                    </a:p>
                    <a:p>
                      <a:r>
                        <a:rPr lang="en-US" altLang="ko-KR" sz="1000" dirty="0" smtClean="0"/>
                        <a:t>	 ' ' AS PQTY06,</a:t>
                      </a:r>
                    </a:p>
                    <a:p>
                      <a:r>
                        <a:rPr lang="en-US" altLang="ko-KR" sz="1000" dirty="0" smtClean="0"/>
                        <a:t>	 ' ' AS ZONEKY,</a:t>
                      </a:r>
                    </a:p>
                    <a:p>
                      <a:r>
                        <a:rPr lang="en-US" altLang="ko-KR" sz="1000" dirty="0" smtClean="0"/>
                        <a:t>	 PHYIKY,</a:t>
                      </a:r>
                    </a:p>
                    <a:p>
                      <a:r>
                        <a:rPr lang="en-US" altLang="ko-KR" sz="1000" dirty="0" smtClean="0"/>
                        <a:t>	 PHYIIT,</a:t>
                      </a:r>
                    </a:p>
                    <a:p>
                      <a:r>
                        <a:rPr lang="en-US" altLang="ko-KR" sz="1000" dirty="0" smtClean="0"/>
                        <a:t>	 RSNADJ,</a:t>
                      </a:r>
                    </a:p>
                    <a:p>
                      <a:r>
                        <a:rPr lang="en-US" altLang="ko-KR" sz="1000" dirty="0" smtClean="0"/>
                        <a:t>	 STOKKY,</a:t>
                      </a:r>
                    </a:p>
                    <a:p>
                      <a:r>
                        <a:rPr lang="en-US" altLang="ko-KR" sz="1000" dirty="0" smtClean="0"/>
                        <a:t>	 LOTNUM,</a:t>
                      </a:r>
                    </a:p>
                    <a:p>
                      <a:r>
                        <a:rPr lang="en-US" altLang="ko-KR" sz="1000" dirty="0" smtClean="0"/>
                        <a:t>	 LOCAKY,</a:t>
                      </a:r>
                    </a:p>
                    <a:p>
                      <a:r>
                        <a:rPr lang="en-US" altLang="ko-KR" sz="1000" dirty="0" smtClean="0"/>
                        <a:t>	 TRNUID,</a:t>
                      </a:r>
                    </a:p>
                    <a:p>
                      <a:r>
                        <a:rPr lang="en-US" altLang="ko-KR" sz="1000" dirty="0" smtClean="0"/>
                        <a:t>	 SECTID,</a:t>
                      </a:r>
                    </a:p>
                    <a:p>
                      <a:r>
                        <a:rPr lang="en-US" altLang="ko-KR" sz="1000" dirty="0" smtClean="0"/>
                        <a:t>	 PACKID,</a:t>
                      </a:r>
                    </a:p>
                    <a:p>
                      <a:r>
                        <a:rPr lang="en-US" altLang="ko-KR" sz="1000" dirty="0" smtClean="0"/>
                        <a:t>	 QTADJU,</a:t>
                      </a:r>
                    </a:p>
                    <a:p>
                      <a:r>
                        <a:rPr lang="en-US" altLang="ko-KR" sz="1000" dirty="0" smtClean="0"/>
                        <a:t>	 QTSPHY,</a:t>
                      </a:r>
                    </a:p>
                    <a:p>
                      <a:r>
                        <a:rPr lang="en-US" altLang="ko-KR" sz="1000" dirty="0" smtClean="0"/>
                        <a:t>	 QTYPDA,</a:t>
                      </a:r>
                    </a:p>
                    <a:p>
                      <a:r>
                        <a:rPr lang="en-US" altLang="ko-KR" sz="1000" dirty="0" smtClean="0"/>
                        <a:t>	 QTSIWH,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27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QTSALO,</a:t>
                      </a:r>
                    </a:p>
                    <a:p>
                      <a:r>
                        <a:rPr lang="en-US" altLang="ko-KR" sz="1000" dirty="0" smtClean="0"/>
                        <a:t>	 QTSPMO,</a:t>
                      </a:r>
                    </a:p>
                    <a:p>
                      <a:r>
                        <a:rPr lang="en-US" altLang="ko-KR" sz="1000" dirty="0" smtClean="0"/>
                        <a:t>	 QTSPMI,</a:t>
                      </a:r>
                    </a:p>
                    <a:p>
                      <a:r>
                        <a:rPr lang="en-US" altLang="ko-KR" sz="1000" dirty="0" smtClean="0"/>
                        <a:t>	 QTBLKD,</a:t>
                      </a:r>
                    </a:p>
                    <a:p>
                      <a:r>
                        <a:rPr lang="en-US" altLang="ko-KR" sz="1000" dirty="0" smtClean="0"/>
                        <a:t>	 QTYUOM,</a:t>
                      </a:r>
                    </a:p>
                    <a:p>
                      <a:r>
                        <a:rPr lang="en-US" altLang="ko-KR" sz="1000" dirty="0" smtClean="0"/>
                        <a:t>	 TRUNTY,</a:t>
                      </a:r>
                    </a:p>
                    <a:p>
                      <a:r>
                        <a:rPr lang="en-US" altLang="ko-KR" sz="1000" dirty="0" smtClean="0"/>
                        <a:t>	 MEASKY,</a:t>
                      </a:r>
                    </a:p>
                    <a:p>
                      <a:r>
                        <a:rPr lang="en-US" altLang="ko-KR" sz="1000" dirty="0" smtClean="0"/>
                        <a:t>	 UOMKEY,</a:t>
                      </a:r>
                    </a:p>
                    <a:p>
                      <a:r>
                        <a:rPr lang="en-US" altLang="ko-KR" sz="1000" dirty="0" smtClean="0"/>
                        <a:t>	 QTPUOM,</a:t>
                      </a:r>
                    </a:p>
                    <a:p>
                      <a:r>
                        <a:rPr lang="en-US" altLang="ko-KR" sz="1000" dirty="0" smtClean="0"/>
                        <a:t>	 DUOMKY,</a:t>
                      </a:r>
                    </a:p>
                    <a:p>
                      <a:r>
                        <a:rPr lang="en-US" altLang="ko-KR" sz="1000" dirty="0" smtClean="0"/>
                        <a:t>	 QTDUOM,</a:t>
                      </a:r>
                    </a:p>
                    <a:p>
                      <a:r>
                        <a:rPr lang="en-US" altLang="ko-KR" sz="1000" dirty="0" smtClean="0"/>
                        <a:t>	 SUBSIT,</a:t>
                      </a:r>
                    </a:p>
                    <a:p>
                      <a:r>
                        <a:rPr lang="en-US" altLang="ko-KR" sz="1000" dirty="0" smtClean="0"/>
                        <a:t>	 SUBSFL,</a:t>
                      </a:r>
                    </a:p>
                    <a:p>
                      <a:r>
                        <a:rPr lang="en-US" altLang="ko-KR" sz="1000" dirty="0" smtClean="0"/>
                        <a:t>	 REFDKY,</a:t>
                      </a:r>
                    </a:p>
                    <a:p>
                      <a:r>
                        <a:rPr lang="en-US" altLang="ko-KR" sz="1000" dirty="0" smtClean="0"/>
                        <a:t>	 REFDIT,</a:t>
                      </a:r>
                    </a:p>
                    <a:p>
                      <a:r>
                        <a:rPr lang="en-US" altLang="ko-KR" sz="1000" dirty="0" smtClean="0"/>
                        <a:t>	 REFCAT,</a:t>
                      </a:r>
                    </a:p>
                    <a:p>
                      <a:r>
                        <a:rPr lang="en-US" altLang="ko-KR" sz="1000" dirty="0" smtClean="0"/>
                        <a:t>	 OWNRKY,</a:t>
                      </a:r>
                    </a:p>
                    <a:p>
                      <a:r>
                        <a:rPr lang="en-US" altLang="ko-KR" sz="1000" dirty="0" smtClean="0"/>
                        <a:t>	 SKUKEY,</a:t>
                      </a:r>
                    </a:p>
                    <a:p>
                      <a:r>
                        <a:rPr lang="en-US" altLang="ko-KR" sz="1000" dirty="0" smtClean="0"/>
                        <a:t>	 LOTA01,</a:t>
                      </a:r>
                    </a:p>
                    <a:p>
                      <a:r>
                        <a:rPr lang="en-US" altLang="ko-KR" sz="1000" dirty="0" smtClean="0"/>
                        <a:t>	 LOTA02,</a:t>
                      </a:r>
                    </a:p>
                    <a:p>
                      <a:r>
                        <a:rPr lang="en-US" altLang="ko-KR" sz="1000" dirty="0" smtClean="0"/>
                        <a:t>	 LOTA03,</a:t>
                      </a:r>
                    </a:p>
                    <a:p>
                      <a:r>
                        <a:rPr lang="en-US" altLang="ko-KR" sz="1000" dirty="0" smtClean="0"/>
                        <a:t>	 LOTA04,</a:t>
                      </a:r>
                    </a:p>
                    <a:p>
                      <a:r>
                        <a:rPr lang="en-US" altLang="ko-KR" sz="1000" dirty="0" smtClean="0"/>
                        <a:t>	 LOTA05,</a:t>
                      </a:r>
                    </a:p>
                    <a:p>
                      <a:r>
                        <a:rPr lang="en-US" altLang="ko-KR" sz="1000" dirty="0" smtClean="0"/>
                        <a:t>	 LOTA06,</a:t>
                      </a:r>
                    </a:p>
                    <a:p>
                      <a:r>
                        <a:rPr lang="en-US" altLang="ko-KR" sz="1000" dirty="0" smtClean="0"/>
                        <a:t>	 LOTA07,</a:t>
                      </a:r>
                    </a:p>
                    <a:p>
                      <a:r>
                        <a:rPr lang="en-US" altLang="ko-KR" sz="1000" dirty="0" smtClean="0"/>
                        <a:t>	 LOTA08,</a:t>
                      </a:r>
                    </a:p>
                    <a:p>
                      <a:r>
                        <a:rPr lang="en-US" altLang="ko-KR" sz="1000" dirty="0" smtClean="0"/>
                        <a:t>	 LOTA09,</a:t>
                      </a:r>
                    </a:p>
                    <a:p>
                      <a:r>
                        <a:rPr lang="en-US" altLang="ko-KR" sz="1000" dirty="0" smtClean="0"/>
                        <a:t>	 LOTA10,</a:t>
                      </a:r>
                    </a:p>
                    <a:p>
                      <a:r>
                        <a:rPr lang="en-US" altLang="ko-KR" sz="1000" dirty="0" smtClean="0"/>
                        <a:t>	 LOTA11,</a:t>
                      </a:r>
                    </a:p>
                    <a:p>
                      <a:r>
                        <a:rPr lang="en-US" altLang="ko-KR" sz="1000" dirty="0" smtClean="0"/>
                        <a:t>	 LOTA12,</a:t>
                      </a:r>
                    </a:p>
                    <a:p>
                      <a:r>
                        <a:rPr lang="en-US" altLang="ko-KR" sz="1000" dirty="0" smtClean="0"/>
                        <a:t>	 LOTA13,</a:t>
                      </a:r>
                    </a:p>
                    <a:p>
                      <a:r>
                        <a:rPr lang="en-US" altLang="ko-KR" sz="1000" dirty="0" smtClean="0"/>
                        <a:t>	 LOTA14,</a:t>
                      </a:r>
                    </a:p>
                    <a:p>
                      <a:r>
                        <a:rPr lang="en-US" altLang="ko-KR" sz="1000" dirty="0" smtClean="0"/>
                        <a:t>	 LOTA15,</a:t>
                      </a:r>
                    </a:p>
                    <a:p>
                      <a:r>
                        <a:rPr lang="en-US" altLang="ko-KR" sz="1000" dirty="0" smtClean="0"/>
                        <a:t>	 LOTA16,</a:t>
                      </a:r>
                    </a:p>
                    <a:p>
                      <a:r>
                        <a:rPr lang="en-US" altLang="ko-KR" sz="1000" dirty="0" smtClean="0"/>
                        <a:t>	 LOTA17,</a:t>
                      </a:r>
                    </a:p>
                    <a:p>
                      <a:r>
                        <a:rPr lang="en-US" altLang="ko-KR" sz="1000" dirty="0" smtClean="0"/>
                        <a:t>	 LOTA18,</a:t>
                      </a:r>
                    </a:p>
                    <a:p>
                      <a:r>
                        <a:rPr lang="en-US" altLang="ko-KR" sz="1000" dirty="0" smtClean="0"/>
                        <a:t>	 LOTA19,</a:t>
                      </a:r>
                    </a:p>
                    <a:p>
                      <a:r>
                        <a:rPr lang="en-US" altLang="ko-KR" sz="1000" dirty="0" smtClean="0"/>
                        <a:t>	 LOTA20,</a:t>
                      </a:r>
                    </a:p>
                    <a:p>
                      <a:r>
                        <a:rPr lang="en-US" altLang="ko-KR" sz="1000" dirty="0" smtClean="0"/>
                        <a:t>	 AWMSNO,</a:t>
                      </a:r>
                    </a:p>
                    <a:p>
                      <a:r>
                        <a:rPr lang="en-US" altLang="ko-KR" sz="1000" dirty="0" smtClean="0"/>
                        <a:t>	 AREAKY,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1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41116"/>
          <a:ext cx="8928000" cy="665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DESC01,</a:t>
                      </a:r>
                    </a:p>
                    <a:p>
                      <a:r>
                        <a:rPr lang="en-US" altLang="ko-KR" sz="1000" dirty="0" smtClean="0"/>
                        <a:t>	 DESC02,</a:t>
                      </a:r>
                    </a:p>
                    <a:p>
                      <a:r>
                        <a:rPr lang="en-US" altLang="ko-KR" sz="1000" dirty="0" smtClean="0"/>
                        <a:t>	 ASKU01,</a:t>
                      </a:r>
                    </a:p>
                    <a:p>
                      <a:r>
                        <a:rPr lang="en-US" altLang="ko-KR" sz="1000" dirty="0" smtClean="0"/>
                        <a:t>	 ASKU02,</a:t>
                      </a:r>
                    </a:p>
                    <a:p>
                      <a:r>
                        <a:rPr lang="en-US" altLang="ko-KR" sz="1000" dirty="0" smtClean="0"/>
                        <a:t>	 ASKU03,</a:t>
                      </a:r>
                    </a:p>
                    <a:p>
                      <a:r>
                        <a:rPr lang="en-US" altLang="ko-KR" sz="1000" dirty="0" smtClean="0"/>
                        <a:t>	 ASKU04,</a:t>
                      </a:r>
                    </a:p>
                    <a:p>
                      <a:r>
                        <a:rPr lang="en-US" altLang="ko-KR" sz="1000" dirty="0" smtClean="0"/>
                        <a:t>	 ASKU05,</a:t>
                      </a:r>
                    </a:p>
                    <a:p>
                      <a:r>
                        <a:rPr lang="en-US" altLang="ko-KR" sz="1000" dirty="0" smtClean="0"/>
                        <a:t>	 EANCOD,</a:t>
                      </a:r>
                    </a:p>
                    <a:p>
                      <a:r>
                        <a:rPr lang="en-US" altLang="ko-KR" sz="1000" dirty="0" smtClean="0"/>
                        <a:t>	 GTINCD,</a:t>
                      </a:r>
                    </a:p>
                    <a:p>
                      <a:r>
                        <a:rPr lang="en-US" altLang="ko-KR" sz="1000" dirty="0" smtClean="0"/>
                        <a:t>	 SKUG01,</a:t>
                      </a:r>
                    </a:p>
                    <a:p>
                      <a:r>
                        <a:rPr lang="en-US" altLang="ko-KR" sz="1000" dirty="0" smtClean="0"/>
                        <a:t>	 SKUG02,</a:t>
                      </a:r>
                    </a:p>
                    <a:p>
                      <a:r>
                        <a:rPr lang="en-US" altLang="ko-KR" sz="1000" dirty="0" smtClean="0"/>
                        <a:t>	 SKUG03,</a:t>
                      </a:r>
                    </a:p>
                    <a:p>
                      <a:r>
                        <a:rPr lang="en-US" altLang="ko-KR" sz="1000" dirty="0" smtClean="0"/>
                        <a:t>	 SKUG04,</a:t>
                      </a:r>
                    </a:p>
                    <a:p>
                      <a:r>
                        <a:rPr lang="en-US" altLang="ko-KR" sz="1000" dirty="0" smtClean="0"/>
                        <a:t>	 SKUG05,</a:t>
                      </a:r>
                    </a:p>
                    <a:p>
                      <a:r>
                        <a:rPr lang="en-US" altLang="ko-KR" sz="1000" dirty="0" smtClean="0"/>
                        <a:t>	 GRSWGT,</a:t>
                      </a:r>
                    </a:p>
                    <a:p>
                      <a:r>
                        <a:rPr lang="en-US" altLang="ko-KR" sz="1000" dirty="0" smtClean="0"/>
                        <a:t>	 NETWGT,</a:t>
                      </a:r>
                    </a:p>
                    <a:p>
                      <a:r>
                        <a:rPr lang="en-US" altLang="ko-KR" sz="1000" dirty="0" smtClean="0"/>
                        <a:t>	 WGTUNT,</a:t>
                      </a:r>
                    </a:p>
                    <a:p>
                      <a:r>
                        <a:rPr lang="en-US" altLang="ko-KR" sz="1000" dirty="0" smtClean="0"/>
                        <a:t>	 LENGTH,</a:t>
                      </a:r>
                    </a:p>
                    <a:p>
                      <a:r>
                        <a:rPr lang="en-US" altLang="ko-KR" sz="1000" dirty="0" smtClean="0"/>
                        <a:t>	 WIDTHW,</a:t>
                      </a:r>
                    </a:p>
                    <a:p>
                      <a:r>
                        <a:rPr lang="en-US" altLang="ko-KR" sz="1000" dirty="0" smtClean="0"/>
                        <a:t>	 HEIGHT,</a:t>
                      </a:r>
                    </a:p>
                    <a:p>
                      <a:r>
                        <a:rPr lang="en-US" altLang="ko-KR" sz="1000" dirty="0" smtClean="0"/>
                        <a:t>	 CUBICM,</a:t>
                      </a:r>
                    </a:p>
                    <a:p>
                      <a:r>
                        <a:rPr lang="en-US" altLang="ko-KR" sz="1000" dirty="0" smtClean="0"/>
                        <a:t>	 CAPACT,</a:t>
                      </a:r>
                    </a:p>
                    <a:p>
                      <a:r>
                        <a:rPr lang="en-US" altLang="ko-KR" sz="1000" dirty="0" smtClean="0"/>
                        <a:t>	 WORKID,</a:t>
                      </a:r>
                    </a:p>
                    <a:p>
                      <a:r>
                        <a:rPr lang="en-US" altLang="ko-KR" sz="1000" dirty="0" smtClean="0"/>
                        <a:t>	 WORKNM,</a:t>
                      </a:r>
                    </a:p>
                    <a:p>
                      <a:r>
                        <a:rPr lang="en-US" altLang="ko-KR" sz="1000" dirty="0" smtClean="0"/>
                        <a:t>	 HHTTID,</a:t>
                      </a:r>
                    </a:p>
                    <a:p>
                      <a:r>
                        <a:rPr lang="en-US" altLang="ko-KR" sz="1000" dirty="0" smtClean="0"/>
                        <a:t>	 SMANDT,</a:t>
                      </a:r>
                    </a:p>
                    <a:p>
                      <a:r>
                        <a:rPr lang="en-US" altLang="ko-KR" sz="1000" dirty="0" smtClean="0"/>
                        <a:t>	 SEBELN,</a:t>
                      </a:r>
                    </a:p>
                    <a:p>
                      <a:r>
                        <a:rPr lang="en-US" altLang="ko-KR" sz="1000" dirty="0" smtClean="0"/>
                        <a:t>	 SEBELP,</a:t>
                      </a:r>
                    </a:p>
                    <a:p>
                      <a:r>
                        <a:rPr lang="en-US" altLang="ko-KR" sz="1000" dirty="0" smtClean="0"/>
                        <a:t>	 SZMBLNO,</a:t>
                      </a:r>
                    </a:p>
                    <a:p>
                      <a:r>
                        <a:rPr lang="en-US" altLang="ko-KR" sz="1000" dirty="0" smtClean="0"/>
                        <a:t>	 SZMIPNO,</a:t>
                      </a:r>
                    </a:p>
                    <a:p>
                      <a:r>
                        <a:rPr lang="en-US" altLang="ko-KR" sz="1000" dirty="0" smtClean="0"/>
                        <a:t>	 STRAID,</a:t>
                      </a:r>
                    </a:p>
                    <a:p>
                      <a:r>
                        <a:rPr lang="en-US" altLang="ko-KR" sz="1000" dirty="0" smtClean="0"/>
                        <a:t>	 SVBELN,</a:t>
                      </a:r>
                    </a:p>
                    <a:p>
                      <a:r>
                        <a:rPr lang="en-US" altLang="ko-KR" sz="1000" dirty="0" smtClean="0"/>
                        <a:t>	 SPOSNR,</a:t>
                      </a:r>
                    </a:p>
                    <a:p>
                      <a:r>
                        <a:rPr lang="en-US" altLang="ko-KR" sz="1000" dirty="0" smtClean="0"/>
                        <a:t>	 STKNUM,</a:t>
                      </a:r>
                    </a:p>
                    <a:p>
                      <a:r>
                        <a:rPr lang="en-US" altLang="ko-KR" sz="1000" dirty="0" smtClean="0"/>
                        <a:t>	 STPNUM,</a:t>
                      </a:r>
                    </a:p>
                    <a:p>
                      <a:r>
                        <a:rPr lang="en-US" altLang="ko-KR" sz="1000" dirty="0" smtClean="0"/>
                        <a:t>	 SWERKS,</a:t>
                      </a:r>
                    </a:p>
                    <a:p>
                      <a:r>
                        <a:rPr lang="en-US" altLang="ko-KR" sz="1000" dirty="0" smtClean="0"/>
                        <a:t>	 SLGORT,</a:t>
                      </a:r>
                    </a:p>
                    <a:p>
                      <a:r>
                        <a:rPr lang="en-US" altLang="ko-KR" sz="1000" dirty="0" smtClean="0"/>
                        <a:t>	 SDATBG,</a:t>
                      </a:r>
                    </a:p>
                    <a:p>
                      <a:r>
                        <a:rPr lang="en-US" altLang="ko-KR" sz="1000" dirty="0" smtClean="0"/>
                        <a:t>	 STDLNR,</a:t>
                      </a:r>
                    </a:p>
                    <a:p>
                      <a:r>
                        <a:rPr lang="en-US" altLang="ko-KR" sz="1000" dirty="0" smtClean="0"/>
                        <a:t>	 SSORNU,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3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41116"/>
          <a:ext cx="8928000" cy="6768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24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IP04M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444716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SSORIT,</a:t>
                      </a:r>
                    </a:p>
                    <a:p>
                      <a:r>
                        <a:rPr lang="en-US" altLang="ko-KR" sz="1000" dirty="0" smtClean="0"/>
                        <a:t>	 SMBLNR,</a:t>
                      </a:r>
                    </a:p>
                    <a:p>
                      <a:r>
                        <a:rPr lang="en-US" altLang="ko-KR" sz="1000" dirty="0" smtClean="0"/>
                        <a:t>	 SZEILE,</a:t>
                      </a:r>
                    </a:p>
                    <a:p>
                      <a:r>
                        <a:rPr lang="en-US" altLang="ko-KR" sz="1000" dirty="0" smtClean="0"/>
                        <a:t>	 SMJAHR,</a:t>
                      </a:r>
                    </a:p>
                    <a:p>
                      <a:r>
                        <a:rPr lang="en-US" altLang="ko-KR" sz="1000" dirty="0" smtClean="0"/>
                        <a:t>	 SXBLNR,</a:t>
                      </a:r>
                    </a:p>
                    <a:p>
                      <a:r>
                        <a:rPr lang="en-US" altLang="ko-KR" sz="1000" dirty="0" smtClean="0"/>
                        <a:t>	 SAPSTS,</a:t>
                      </a:r>
                    </a:p>
                    <a:p>
                      <a:r>
                        <a:rPr lang="en-US" altLang="ko-KR" sz="1000" dirty="0" smtClean="0"/>
                        <a:t>	 SBKTXT,</a:t>
                      </a:r>
                    </a:p>
                    <a:p>
                      <a:r>
                        <a:rPr lang="en-US" altLang="ko-KR" sz="1000" dirty="0" smtClean="0"/>
                        <a:t>	 ADJRSN,</a:t>
                      </a:r>
                    </a:p>
                    <a:p>
                      <a:r>
                        <a:rPr lang="en-US" altLang="ko-KR" sz="1000" dirty="0" smtClean="0"/>
                        <a:t>	 RELRSN,</a:t>
                      </a:r>
                    </a:p>
                    <a:p>
                      <a:r>
                        <a:rPr lang="en-US" altLang="ko-KR" sz="1000" dirty="0" smtClean="0"/>
                        <a:t>	 RELDAT,</a:t>
                      </a:r>
                    </a:p>
                    <a:p>
                      <a:r>
                        <a:rPr lang="en-US" altLang="ko-KR" sz="1000" dirty="0" smtClean="0"/>
                        <a:t>	 RELUSR,</a:t>
                      </a:r>
                    </a:p>
                    <a:p>
                      <a:r>
                        <a:rPr lang="en-US" altLang="ko-KR" sz="1000" dirty="0" smtClean="0"/>
                        <a:t>	 CREDAT,</a:t>
                      </a:r>
                    </a:p>
                    <a:p>
                      <a:r>
                        <a:rPr lang="en-US" altLang="ko-KR" sz="1000" dirty="0" smtClean="0"/>
                        <a:t>	 CRETIM,</a:t>
                      </a:r>
                    </a:p>
                    <a:p>
                      <a:r>
                        <a:rPr lang="en-US" altLang="ko-KR" sz="1000" dirty="0" smtClean="0"/>
                        <a:t>	 CREUSR,</a:t>
                      </a:r>
                    </a:p>
                    <a:p>
                      <a:r>
                        <a:rPr lang="en-US" altLang="ko-KR" sz="1000" dirty="0" smtClean="0"/>
                        <a:t>	 LMODAT,</a:t>
                      </a:r>
                    </a:p>
                    <a:p>
                      <a:r>
                        <a:rPr lang="en-US" altLang="ko-KR" sz="1000" dirty="0" smtClean="0"/>
                        <a:t>	 LMOTIM,</a:t>
                      </a:r>
                    </a:p>
                    <a:p>
                      <a:r>
                        <a:rPr lang="en-US" altLang="ko-KR" sz="1000" dirty="0" smtClean="0"/>
                        <a:t>	 LMOUSR,</a:t>
                      </a:r>
                    </a:p>
                    <a:p>
                      <a:r>
                        <a:rPr lang="en-US" altLang="ko-KR" sz="1000" dirty="0" smtClean="0"/>
                        <a:t>	 INDBZL,</a:t>
                      </a:r>
                    </a:p>
                    <a:p>
                      <a:r>
                        <a:rPr lang="en-US" altLang="ko-KR" sz="1000" dirty="0" smtClean="0"/>
                        <a:t>	 INDARC,</a:t>
                      </a:r>
                    </a:p>
                    <a:p>
                      <a:r>
                        <a:rPr lang="en-US" altLang="ko-KR" sz="1000" dirty="0" smtClean="0"/>
                        <a:t>	 UPDCHK,</a:t>
                      </a:r>
                    </a:p>
                    <a:p>
                      <a:r>
                        <a:rPr lang="en-US" altLang="ko-KR" sz="1000" dirty="0" smtClean="0"/>
                        <a:t>	 TISSND,</a:t>
                      </a:r>
                    </a:p>
                    <a:p>
                      <a:r>
                        <a:rPr lang="en-US" altLang="ko-KR" sz="1000" dirty="0" smtClean="0"/>
                        <a:t>	 QTSPHY - QTADJU AS USEQTY,</a:t>
                      </a:r>
                    </a:p>
                    <a:p>
                      <a:r>
                        <a:rPr lang="en-US" altLang="ko-KR" sz="1000" dirty="0" smtClean="0"/>
                        <a:t>	 QTSIWH AS QTYSTL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FROM PHYDI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WHERE </a:t>
                      </a:r>
                    </a:p>
                    <a:p>
                      <a:r>
                        <a:rPr lang="en-US" altLang="ko-KR" sz="1000" dirty="0" smtClean="0"/>
                        <a:t>	 PHYIKY = #PHYIKY# 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79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en-US" altLang="ko-KR" sz="1100" baseline="0" dirty="0" smtClean="0"/>
                        <a:t> no.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Sect.ID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QTBLKD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다음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SUBSFL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서브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518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SEQ(ERP)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ZONEKY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구역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baseline="0" dirty="0" smtClean="0"/>
                        <a:t>내수</a:t>
                      </a:r>
                      <a:r>
                        <a:rPr lang="en-US" altLang="ko-KR" sz="1100" baseline="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WGTUNT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중량단위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LENGTH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길이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WIDTHW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512168"/>
                <a:gridCol w="64807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HEIGHT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높이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CUBICM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CBM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HHTTID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PDA_ID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SMANDT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Client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 P/O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SZMBLNO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SZMIPNO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 Item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STRAID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SCM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SVBELN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SPOSNR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총괄계획번호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STPNUM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예약</a:t>
                      </a:r>
                      <a:r>
                        <a:rPr lang="en-US" altLang="ko-KR" sz="1100" dirty="0" smtClean="0"/>
                        <a:t>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SWERKS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출발지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SLGORT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영업 부문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SDATBG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출하계획일시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STDLNR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SSORNU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 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SZEILE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7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SMJAHR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M/D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년도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SXBLNR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인터페이스번호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en-US" altLang="ko-KR" sz="1100" dirty="0" err="1" smtClean="0"/>
                        <a:t>Mvt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QTYSTL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전산재고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QTYBIZ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실물재고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QTSPHY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PURCKY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구매오더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PURCIT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구대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 </a:t>
                      </a:r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RECVKY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RECVIT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SHPOIT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GRPOKY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그룹오더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2087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GRPOIT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그룹오더아이템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 </a:t>
                      </a:r>
                      <a:r>
                        <a:rPr lang="en-US" altLang="ko-KR" sz="1100" dirty="0" smtClean="0"/>
                        <a:t>It.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SDIFKY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Diff.No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SDIFIT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Diff.It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449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작업지시번호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39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작업오더아이템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819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161216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id="PHYDH_UPDATE"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PHYDH (PHYIKY,WAREKY,INDDCL,PHSCTY,DOCDAT,DOCCAT,TRNDAT,TRNTIM,</a:t>
                      </a:r>
                    </a:p>
                    <a:p>
                      <a:r>
                        <a:rPr lang="en-US" altLang="ko-KR" sz="1000" dirty="0" smtClean="0"/>
                        <a:t>		        TRNUSR,DOCTXT,CREDAT,CRETIM,CREUSR,LMODAT,LMOTIM,LMOUSR) </a:t>
                      </a:r>
                    </a:p>
                    <a:p>
                      <a:r>
                        <a:rPr lang="en-US" altLang="ko-KR" sz="1000" dirty="0" smtClean="0"/>
                        <a:t>	VALUES (#PHYIKY#,#WAREKY#,NVL(#INDDCL#, ' '),#PHSCTY#,#DOCDAT#,#DOCCAT#,</a:t>
                      </a:r>
                    </a:p>
                    <a:p>
                      <a:r>
                        <a:rPr lang="en-US" altLang="ko-KR" sz="1000" dirty="0" smtClean="0"/>
                        <a:t>                                 NVL(#TRNDAT#, ' '),NVL(#TRNTIM#, ' '),NVL(#TRNUSR#, ' '),#DOCTXT#,</a:t>
                      </a:r>
                    </a:p>
                    <a:p>
                      <a:r>
                        <a:rPr lang="en-US" altLang="ko-KR" sz="1000" dirty="0" smtClean="0"/>
                        <a:t> 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 	</a:t>
                      </a:r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 TO_CHAR(SYSDATE, 'YYYYMMDD'),TO_CHAR(SYSDATE, 'HH24MISS'),#SES_USER_ID#)</a:t>
                      </a:r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16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735794"/>
              </p:ext>
            </p:extLst>
          </p:nvPr>
        </p:nvGraphicFramePr>
        <p:xfrm>
          <a:off x="107504" y="188640"/>
          <a:ext cx="8928990" cy="670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SKUMA 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OWNRKY,SKUKEY,DELMAK,DESC01,DESC02,VENDKY,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ASKU01,ASKU02,ASKU03,ASKU04,ASKU05,ASKL01,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ASKL02,ASKL03,ASKL04,ASKL05,EANCOD,GTINCD,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SKUG01,SKUG02,SKUG03,SKUG04,SKUG05,SKUL01,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SKUL02,SKUL03,SKUL04,SKUL05,GRSWGT,NETWGT,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WGTUNT,LENGTH,WIDTHW,HEIGHT,CUBICM,CAPACT,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DUOMKY,QTDUOM,ABCANV,LOTL01,LOTL02,LOTL03,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LOTL04,LOTL05,LOTL06,LOTL07,LOTL08,LOTL09,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LOTL10,LOTL11,LOTL12,LOTL13,LOTL14,LOTL15,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LOTL16,LOTL17,LOTL18,LOTL19,LOTL20,OUTDMT,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RIMDMT,INNDPT,SECTWD,WEIGHT,DLGORT,BATMNG,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LGPRO,CSTDAT,CPSKUG,DESC03,DESC04,QTYMON,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QTYSTD,QTYCNT,BUFMNG,CREDAT,CRETIM,CREUSR,LMODAT,LMOTIM,LMOUSR,INDBZL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VALUES  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NVL(#OWNRKY#,' '),NVL(#SKUKEY#,' '),NVL(#DELMAK#,' '),NVL(#DESC01#,' '),NVL(#DESC02#,' '),NVL(#VENDKY#,'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NVL(#ASKU01#,' '),NVL(#ASKU02#,' '),NVL(#ASKU03#,' '),NVL(#ASKU04#,' '),NVL(#ASKU05#,' '),NVL(#ASKL01#,'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NVL(#ASKL02#,' '),NVL(#ASKL03#,' '),NVL(#ASKL04#,' '),NVL(#ASKL05#,' '),NVL(#EANCOD#,' '),NVL(#GTINCD#,'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NVL(#SKUG01#,' '),NVL(#SKUG02#,' '),NVL(#SKUG03#,' '),NVL(#SKUG04#,' '),NVL(#SKUG05#,' '),NVL(#SKUL01#,'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NVL(#SKUL02#,' '),NVL(#SKUL03#,' '),NVL(#SKUL04#,' '),NVL(#SKUL05#,'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TO_NUMBER(NVL(TRIM(#GRSWGT#), 0)),TO_NUMBER(NVL(TRIM(#NETWGT#), 0)),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TO_NUMBER(NVL(TRIM(#WGTUNT#), 0)),TO_NUMBER(NVL(TRIM(#LENGTH#), 0)),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TO_NUMBER(NVL(TRIM(#WIDTHW#), 0)),TO_NUMBER(NVL(TRIM(#HEIGHT#), 0)),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TO_NUMBER(NVL(TRIM(#CUBICM#), 0)),TO_NUMBER(NVL(TRIM(#CAPACT#), 0)),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NVL(#DUOMKY#,' '),TO_NUMBER(NVL(TRIM(#QTDUOM#), 0)),NVL(#ABCANV#,' '),NVL(#LOTL01#,'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NVL(#LOTL02#,' '),NVL(#LOTL03#,' '),NVL(#LOTL04#,' '),NVL(#LOTL05#,' '),NVL(#LOTL06#,'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NVL(#LOTL07#,' '),NVL(#LOTL08#,' '),NVL(#LOTL09#,' '), NVL(#LOTL10#,' '),NVL(#LOTL11#,'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NVL(#LOTL12#,' '),NVL(#LOTL13#,' '),NVL(#LOTL14#,' '),NVL(#LOTL15#,' '), NVL(#LOTL16#,'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NVL(#LOTL17#,' '),NVL(#LOTL18#,' '),NVL(#LOTL19#,' '),NVL(#LOTL20#,' '),TO_NUMBER(NVL(TRIM(#OUTDMT#), 0)),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TO_NUMBER(NVL(TRIM(#RIMDMT#), 0)),TO_NUMBER(NVL(TRIM(#INNDPT#), 0)),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TO_NUMBER(NVL(TRIM(#SECTWD#), 0)),TO_NUMBER(NVL(TRIM(#WEIGHT#), 0)),NVL(#DLGORT#,'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NVL(#BATMNG#,' '),NVL(#LGPRO#,' '),NVL(#CSTDAT#,' '),NVL(#CPSKUG#,' '),NVL(#DESC03#,' '),NVL(#DESC04#,'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TO_NUMBER(NVL(TRIM(#QTYMON#), 0)), TO_NUMBER(NVL(TRIM(#QTYSTD#),)),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TO_NUMBER(NVL(TRIM(#QTYCNT#), 0)),NVL(#BUFMNG#, ' '),TO_CHAR(SYSDATE,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'HH24MISS'),#SES_USER_ID#,TO_CHAR(SYSDATE, 'YYYYMMDD'),TO_CHAR(SYSDATE,'HH24MISS'),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#SES_USER_ID#,NVL(#INDBZL#,' ')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5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id="PHYDI_UPDATE"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PHYDI (</a:t>
                      </a:r>
                    </a:p>
                    <a:p>
                      <a:r>
                        <a:rPr lang="en-US" altLang="ko-KR" sz="1000" dirty="0" smtClean="0"/>
                        <a:t>		PHYIKY,PHYIIT,RSNADJ,STOKKY,LOTNUM,LOCAKY,TRNUID,SECTID,PACKID,QTADJU,</a:t>
                      </a:r>
                    </a:p>
                    <a:p>
                      <a:r>
                        <a:rPr lang="en-US" altLang="ko-KR" sz="1000" dirty="0" smtClean="0"/>
                        <a:t>		QTSPHY,QTYPDA,QTSIWH,QTSALO,QTSPMO,QTSPMI,QTBLKD,QTYUOM,TRUNTY,MEASKY,</a:t>
                      </a:r>
                    </a:p>
                    <a:p>
                      <a:r>
                        <a:rPr lang="en-US" altLang="ko-KR" sz="1000" dirty="0" smtClean="0"/>
                        <a:t>		UOMKEY,QTPUOM,DUOMKY,QTDUOM,SUBSIT,SUBSFL,REFDKY,REFDIT,REFCAT,OWNRKY,</a:t>
                      </a:r>
                    </a:p>
                    <a:p>
                      <a:r>
                        <a:rPr lang="en-US" altLang="ko-KR" sz="1000" dirty="0" smtClean="0"/>
                        <a:t>		SKUKEY,LOTA01,LOTA02,LOTA03,LOTA04,LOTA05,LOTA06,LOTA07,LOTA08,LOTA09,</a:t>
                      </a:r>
                    </a:p>
                    <a:p>
                      <a:r>
                        <a:rPr lang="en-US" altLang="ko-KR" sz="1000" dirty="0" smtClean="0"/>
                        <a:t>		LOTA10,LOTA11,LOTA12,LOTA13,LOTA14,LOTA15,LOTA16,LOTA17,LOTA18,LOTA19,</a:t>
                      </a:r>
                    </a:p>
                    <a:p>
                      <a:r>
                        <a:rPr lang="en-US" altLang="ko-KR" sz="1000" dirty="0" smtClean="0"/>
                        <a:t>		LOTA20,AWMSNO,AREAKY,DESC01,DESC02,ASKU01,ASKU02,ASKU03,ASKU04,ASKU05,</a:t>
                      </a:r>
                    </a:p>
                    <a:p>
                      <a:r>
                        <a:rPr lang="en-US" altLang="ko-KR" sz="1000" dirty="0" smtClean="0"/>
                        <a:t>		EANCOD,GTINCD,SKUG01,SKUG02,SKUG03,SKUG04,SKUG05,GRSWGT,NETWGT,WGTUNT,</a:t>
                      </a:r>
                    </a:p>
                    <a:p>
                      <a:r>
                        <a:rPr lang="en-US" altLang="ko-KR" sz="1000" dirty="0" smtClean="0"/>
                        <a:t>		LENGTH,WIDTHW,HEIGHT,CUBICM,CAPACT,WORKID,WORKNM,HHTTID,SMANDT,</a:t>
                      </a:r>
                    </a:p>
                    <a:p>
                      <a:r>
                        <a:rPr lang="en-US" altLang="ko-KR" sz="1000" dirty="0" smtClean="0"/>
                        <a:t>		SEBELN, EBELP,SZMBLNO,SZMIPNO,STRAID,SVBELN,SPOSNR,STKNUM,STPNUM,</a:t>
                      </a:r>
                    </a:p>
                    <a:p>
                      <a:r>
                        <a:rPr lang="en-US" altLang="ko-KR" sz="1000" dirty="0" smtClean="0"/>
                        <a:t>		SWERKS,SLGORT,SDATBG,STDLNR,SSORNU,SSORIT,SMBLNR,SZEILE,SMJAHR,</a:t>
                      </a:r>
                    </a:p>
                    <a:p>
                      <a:r>
                        <a:rPr lang="en-US" altLang="ko-KR" sz="1000" dirty="0" smtClean="0"/>
                        <a:t>		SXBLNR,SAPSTS,SBKTXT,ADJRSN,RELRSN,RELDAT,RELUSR,CREDAT,CRETIM,CREUSR,</a:t>
                      </a:r>
                    </a:p>
                    <a:p>
                      <a:r>
                        <a:rPr lang="en-US" altLang="ko-KR" sz="1000" dirty="0" smtClean="0"/>
                        <a:t>		LMODAT,LMOTIM,LMOUSR, TISSND) </a:t>
                      </a:r>
                    </a:p>
                    <a:p>
                      <a:r>
                        <a:rPr lang="en-US" altLang="ko-KR" sz="1000" dirty="0" smtClean="0"/>
                        <a:t>	VALUES (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#PHYIKY#,#PHYIIT#,#RSNADJ#,#STOKKY#,#LOTNUM#,#LOCAKY#,#TRNUID#,#SECTID#,</a:t>
                      </a:r>
                    </a:p>
                    <a:p>
                      <a:r>
                        <a:rPr lang="en-US" altLang="ko-KR" sz="1000" dirty="0" smtClean="0"/>
                        <a:t>	       #PACKID#,#QTADJU#,#QTSPHY#,#QTYPDA#,#QTSIWH#,#QTSALO#,#QTSPMO#,#QTSPMI#,</a:t>
                      </a:r>
                    </a:p>
                    <a:p>
                      <a:r>
                        <a:rPr lang="en-US" altLang="ko-KR" sz="1000" dirty="0" smtClean="0"/>
                        <a:t>	       #QTBLKD#,#QTYUOM#,#TRUNTY#,#MEASKY#,#UOMKEY#,#QTPUOM#,#DUOMKY#,#QTDUOM#,</a:t>
                      </a:r>
                    </a:p>
                    <a:p>
                      <a:r>
                        <a:rPr lang="en-US" altLang="ko-KR" sz="1000" dirty="0" smtClean="0"/>
                        <a:t>                           NVL(#SUBSIT#, ' '),NVL(#SUBSFL#, ' '),#REFDKY#,#REFDIT#,#REFCAT#,#OWNRKY#,#SKUKEY#,</a:t>
                      </a:r>
                    </a:p>
                    <a:p>
                      <a:r>
                        <a:rPr lang="en-US" altLang="ko-KR" sz="1000" dirty="0" smtClean="0"/>
                        <a:t>                           #LOTA01#,#LOTA02#,#LOTA03#,#LOTA04#,#LOTA05#,#LOTA06#,#LOTA07#,#LOTA08#,#LOTA09#,</a:t>
                      </a:r>
                    </a:p>
                    <a:p>
                      <a:r>
                        <a:rPr lang="en-US" altLang="ko-KR" sz="1000" dirty="0" smtClean="0"/>
                        <a:t>	      #LOTA10#,#LOTA11#,#LOTA12#,#LOTA13#,#LOTA14#,#LOTA15#,#LOTA16#,#LOTA17#,#LOTA18#,</a:t>
                      </a:r>
                    </a:p>
                    <a:p>
                      <a:r>
                        <a:rPr lang="en-US" altLang="ko-KR" sz="1000" dirty="0" smtClean="0"/>
                        <a:t>                           #LOTA19#, #LOTA20#,#AWMSNO#,#AREAKY#,#DESC01#,#DESC02#,#ASKU01#,#ASKU02#,</a:t>
                      </a:r>
                    </a:p>
                    <a:p>
                      <a:r>
                        <a:rPr lang="en-US" altLang="ko-KR" sz="1000" dirty="0" smtClean="0"/>
                        <a:t>                           #ASKU03#,#ASKU04#,#ASKU05#, #EANCOD#,#GTINCD#,#SKUG01#,#SKUG02#,#SKUG03#,</a:t>
                      </a:r>
                    </a:p>
                    <a:p>
                      <a:r>
                        <a:rPr lang="en-US" altLang="ko-KR" sz="1000" dirty="0" smtClean="0"/>
                        <a:t>                           #SKUG04#,#SKUG05#,#GRSWGT#,#NETWGT#,#WGTUNT#, #LENGTH#,#WIDTHW#,#HEIGHT#,</a:t>
                      </a:r>
                    </a:p>
                    <a:p>
                      <a:r>
                        <a:rPr lang="en-US" altLang="ko-KR" sz="1000" dirty="0" smtClean="0"/>
                        <a:t>                           #CUBICM#,#CAPACT#,NVL(#WORKID#, ' '),NVL(#WORKNM#, ' '),NVL(#HHTTID#, ' '),#SMANDT#,</a:t>
                      </a:r>
                    </a:p>
                    <a:p>
                      <a:r>
                        <a:rPr lang="en-US" altLang="ko-KR" sz="1000" dirty="0" smtClean="0"/>
                        <a:t>                           #SEBELN#,	#SEBELP#,#SZMBLNO#,#SZMIPNO#,#STRAID#,#SVBELN#,#SPOSNR#,#STKNUM#,</a:t>
                      </a:r>
                    </a:p>
                    <a:p>
                      <a:r>
                        <a:rPr lang="en-US" altLang="ko-KR" sz="1000" dirty="0" smtClean="0"/>
                        <a:t>                           #STPNUM#,#SWERKS#,#SLGORT#,#SDATBG#,#STDLNR#,#SSORNU#,#SSORIT#,#SMBLNR#,</a:t>
                      </a:r>
                    </a:p>
                    <a:p>
                      <a:r>
                        <a:rPr lang="en-US" altLang="ko-KR" sz="1000" dirty="0" smtClean="0"/>
                        <a:t>                           #SZEILE#, #SMJAHR#,#SXBLNR#,#SAPSTS#,</a:t>
                      </a:r>
                    </a:p>
                    <a:p>
                      <a:r>
                        <a:rPr lang="en-US" altLang="ko-KR" sz="1000" dirty="0" smtClean="0"/>
                        <a:t>	      NVL(#SBKTXT#, ' '),NVL(#ADJRSN#, ' '),NVL(#RELRSN#, ' '),NVL(#RELDAT#, ' '),NVL(#RELUSR#, ' '),</a:t>
                      </a:r>
                    </a:p>
                    <a:p>
                      <a:r>
                        <a:rPr lang="en-US" altLang="ko-KR" sz="1000" dirty="0" smtClean="0"/>
                        <a:t>	      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	      TO_CHAR(SYSDATE, 'YYYYMMDD'),TO_CHAR(SYSDATE, 'HH24MISS'),#SES_USER_ID#,</a:t>
                      </a:r>
                    </a:p>
                    <a:p>
                      <a:r>
                        <a:rPr lang="en-US" altLang="ko-KR" sz="1000" dirty="0" smtClean="0"/>
                        <a:t>	      NVL(#TISSND#, ' '))</a:t>
                      </a:r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PHYDI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02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836712"/>
            <a:ext cx="4392488" cy="568984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02810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IP03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실사이력조회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IP03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실사이력조회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실사이력조회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지번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품명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P/T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재고조사일자 조회</a:t>
                      </a:r>
                      <a:endParaRPr lang="en-US" altLang="ko-KR" sz="900" kern="1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S/N</a:t>
                      </a:r>
                      <a:r>
                        <a:rPr lang="ko-KR" altLang="en-US" sz="900" kern="0" dirty="0" smtClean="0">
                          <a:effectLst/>
                        </a:rPr>
                        <a:t>번호 조회</a:t>
                      </a:r>
                      <a:endParaRPr lang="en-US" altLang="ko-KR" sz="900" kern="1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제조일자 조회</a:t>
                      </a:r>
                      <a:endParaRPr lang="en-US" altLang="ko-KR" sz="900" kern="1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벤더 조회</a:t>
                      </a:r>
                      <a:endParaRPr lang="en-US" altLang="ko-KR" sz="900" kern="1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재고상태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endParaRPr lang="en-US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691680" y="836712"/>
            <a:ext cx="1512168" cy="28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75656" y="701377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1206092" y="1529051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187624" y="1602274"/>
            <a:ext cx="4320480" cy="485106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9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56792"/>
            <a:ext cx="6017505" cy="379272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31251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IP03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실사이력조회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IP03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실사이력조회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en-US" sz="900" kern="0" dirty="0" smtClean="0">
                          <a:effectLst/>
                        </a:rPr>
                        <a:t>HEAD GRID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23528" y="2204864"/>
            <a:ext cx="5832648" cy="122413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10679" y="2069529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919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472984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id="IP03_LIST"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DISTINCT</a:t>
                      </a:r>
                    </a:p>
                    <a:p>
                      <a:r>
                        <a:rPr lang="en-US" altLang="ko-KR" sz="1000" dirty="0" smtClean="0"/>
                        <a:t>	H.PHYIKY AS PHYIKY,</a:t>
                      </a:r>
                    </a:p>
                    <a:p>
                      <a:r>
                        <a:rPr lang="en-US" altLang="ko-KR" sz="1000" dirty="0" smtClean="0"/>
                        <a:t>	H.WAREKY AS WAREKY,</a:t>
                      </a:r>
                    </a:p>
                    <a:p>
                      <a:r>
                        <a:rPr lang="en-US" altLang="ko-KR" sz="1000" dirty="0" smtClean="0"/>
                        <a:t>	H.INDDCL AS INDDCL,</a:t>
                      </a:r>
                    </a:p>
                    <a:p>
                      <a:r>
                        <a:rPr lang="en-US" altLang="ko-KR" sz="1000" dirty="0" smtClean="0"/>
                        <a:t>	H.DOCDAT AS DOCDAT,</a:t>
                      </a:r>
                    </a:p>
                    <a:p>
                      <a:r>
                        <a:rPr lang="en-US" altLang="ko-KR" sz="1000" dirty="0" smtClean="0"/>
                        <a:t>	H.DOCCAT AS DOCCAT,</a:t>
                      </a:r>
                    </a:p>
                    <a:p>
                      <a:r>
                        <a:rPr lang="en-US" altLang="ko-KR" sz="1000" dirty="0" smtClean="0"/>
                        <a:t>	H.PHSCTY AS PHSCTY,</a:t>
                      </a:r>
                    </a:p>
                    <a:p>
                      <a:r>
                        <a:rPr lang="en-US" altLang="ko-KR" sz="1000" dirty="0" smtClean="0"/>
                        <a:t>	 (SELECT SHORTX FROM DOCCM WHERE DOCCAT = H.DOCCAT) AS DOCCATNM,</a:t>
                      </a:r>
                    </a:p>
                    <a:p>
                      <a:r>
                        <a:rPr lang="en-US" altLang="ko-KR" sz="1000" dirty="0" smtClean="0"/>
                        <a:t>	H.CREUSR AS CREUSR,</a:t>
                      </a:r>
                    </a:p>
                    <a:p>
                      <a:r>
                        <a:rPr lang="en-US" altLang="ko-KR" sz="1000" dirty="0" smtClean="0"/>
                        <a:t>	H.LMOUSR AS LMOUSR,</a:t>
                      </a:r>
                    </a:p>
                    <a:p>
                      <a:r>
                        <a:rPr lang="en-US" altLang="ko-KR" sz="1000" dirty="0" smtClean="0"/>
                        <a:t>	 (SELECT U.NMLAST FROM USRMA U WHERE U.USERID=H.CREUSR) AS USRNM,</a:t>
                      </a:r>
                    </a:p>
                    <a:p>
                      <a:r>
                        <a:rPr lang="en-US" altLang="ko-KR" sz="1000" dirty="0" smtClean="0"/>
                        <a:t>	 (SELECT U.NMLAST FROM USRMA U WHERE U.USERID=H.LMOUSR) AS USRNM,</a:t>
                      </a:r>
                    </a:p>
                    <a:p>
                      <a:r>
                        <a:rPr lang="en-US" altLang="ko-KR" sz="1000" dirty="0" smtClean="0"/>
                        <a:t>	H.CREDAT AS CREDAT,</a:t>
                      </a:r>
                    </a:p>
                    <a:p>
                      <a:r>
                        <a:rPr lang="en-US" altLang="ko-KR" sz="1000" dirty="0" smtClean="0"/>
                        <a:t>	H.CRETIM AS CRETIM,</a:t>
                      </a:r>
                    </a:p>
                    <a:p>
                      <a:r>
                        <a:rPr lang="en-US" altLang="ko-KR" sz="1000" dirty="0" smtClean="0"/>
                        <a:t>	H.TRNDAT AS TRNDAT,</a:t>
                      </a:r>
                    </a:p>
                    <a:p>
                      <a:r>
                        <a:rPr lang="en-US" altLang="ko-KR" sz="1000" dirty="0" smtClean="0"/>
                        <a:t>	H.TRNTIM AS TRNTIM</a:t>
                      </a:r>
                    </a:p>
                    <a:p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  FROM PHYDH H, PHYDI I, LOCMA S</a:t>
                      </a:r>
                    </a:p>
                    <a:p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 WHERE H.PHYIKY = I.PHYIKY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 AND H.WAREKY = S.WAREKY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 AND I.LOCAKY = S.LOCAKY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property="PHYIKY"&gt;</a:t>
                      </a:r>
                    </a:p>
                    <a:p>
                      <a:r>
                        <a:rPr lang="en-US" altLang="ko-KR" sz="1000" dirty="0" smtClean="0"/>
                        <a:t>	   AND I.PHYIKY = #PHYIKY#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property="INDDCL"&gt;</a:t>
                      </a:r>
                    </a:p>
                    <a:p>
                      <a:r>
                        <a:rPr lang="en-US" altLang="ko-KR" sz="1000" baseline="0" dirty="0" smtClean="0"/>
                        <a:t>                    </a:t>
                      </a:r>
                      <a:r>
                        <a:rPr lang="en-US" altLang="ko-KR" sz="1000" dirty="0" smtClean="0"/>
                        <a:t>   AND H.INDDCL = #INDDCL#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property="CREUSR"&gt;</a:t>
                      </a:r>
                    </a:p>
                    <a:p>
                      <a:r>
                        <a:rPr lang="en-US" altLang="ko-KR" sz="1000" dirty="0" smtClean="0"/>
                        <a:t>	   AND H.CREUSR LIKE '%'||#CREUSR#||'%'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	</a:t>
                      </a:r>
                    </a:p>
                    <a:p>
                      <a:r>
                        <a:rPr lang="en-US" altLang="ko-KR" sz="1000" dirty="0" smtClean="0"/>
                        <a:t>	AND H.WAREKY = #WAREKY#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 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$RANGE_SQL$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 ORDER BY CREDAT DESC, CRETIM DESC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PHYDI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1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98777"/>
              </p:ext>
            </p:extLst>
          </p:nvPr>
        </p:nvGraphicFramePr>
        <p:xfrm>
          <a:off x="107504" y="190873"/>
          <a:ext cx="8928992" cy="2849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2427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DOCCAT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ADJUTYNM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전송일자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2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PHYDH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전송시간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9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56792"/>
            <a:ext cx="6017505" cy="379272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67103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IP03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실사이력조회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IP03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재고실사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실사이력조회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en-US" sz="900" kern="0" dirty="0" smtClean="0">
                          <a:effectLst/>
                        </a:rPr>
                        <a:t>ITEM GRID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54695" y="4005064"/>
            <a:ext cx="5832648" cy="36004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59092" y="3869729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29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708160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IP03Sub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id="IP03Sub_LIST"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</a:t>
                      </a:r>
                    </a:p>
                    <a:p>
                      <a:r>
                        <a:rPr lang="en-US" altLang="ko-KR" sz="1000" dirty="0" smtClean="0"/>
                        <a:t>	I.PHYIKY AS PHYIKY,</a:t>
                      </a:r>
                    </a:p>
                    <a:p>
                      <a:r>
                        <a:rPr lang="en-US" altLang="ko-KR" sz="1000" dirty="0" smtClean="0"/>
                        <a:t>	I.PHYIIT AS PHYIIT,</a:t>
                      </a:r>
                    </a:p>
                    <a:p>
                      <a:r>
                        <a:rPr lang="en-US" altLang="ko-KR" sz="1000" dirty="0" smtClean="0"/>
                        <a:t>	I.RSNADJ AS RSNADJ,</a:t>
                      </a:r>
                    </a:p>
                    <a:p>
                      <a:r>
                        <a:rPr lang="en-US" altLang="ko-KR" sz="1000" dirty="0" smtClean="0"/>
                        <a:t>	I.STOKKY AS STOKKY,</a:t>
                      </a:r>
                    </a:p>
                    <a:p>
                      <a:r>
                        <a:rPr lang="en-US" altLang="ko-KR" sz="1000" dirty="0" smtClean="0"/>
                        <a:t>	I.LOTNUM AS LOTNUM,</a:t>
                      </a:r>
                    </a:p>
                    <a:p>
                      <a:r>
                        <a:rPr lang="en-US" altLang="ko-KR" sz="1000" dirty="0" smtClean="0"/>
                        <a:t>	I.LOCAKY AS LOCAKY,</a:t>
                      </a:r>
                    </a:p>
                    <a:p>
                      <a:r>
                        <a:rPr lang="en-US" altLang="ko-KR" sz="1000" dirty="0" smtClean="0"/>
                        <a:t>	I.TRNUID AS TRNUID,</a:t>
                      </a:r>
                    </a:p>
                    <a:p>
                      <a:r>
                        <a:rPr lang="en-US" altLang="ko-KR" sz="1000" dirty="0" smtClean="0"/>
                        <a:t>	I.SECTID AS SECTID,</a:t>
                      </a:r>
                    </a:p>
                    <a:p>
                      <a:r>
                        <a:rPr lang="en-US" altLang="ko-KR" sz="1000" dirty="0" smtClean="0"/>
                        <a:t>	I.PACKID AS PACKID,</a:t>
                      </a:r>
                    </a:p>
                    <a:p>
                      <a:r>
                        <a:rPr lang="en-US" altLang="ko-KR" sz="1000" dirty="0" smtClean="0"/>
                        <a:t>	NVL(I.QTSPHY,0) - NVL(I.QTSIWH,0)  AS QTADJU,</a:t>
                      </a:r>
                    </a:p>
                    <a:p>
                      <a:r>
                        <a:rPr lang="en-US" altLang="ko-KR" sz="1000" dirty="0" smtClean="0"/>
                        <a:t>	I.QTBLKD AS QTBLKD,</a:t>
                      </a:r>
                    </a:p>
                    <a:p>
                      <a:r>
                        <a:rPr lang="en-US" altLang="ko-KR" sz="1000" dirty="0" smtClean="0"/>
                        <a:t>	I.QTYUOM AS QTYUOM,</a:t>
                      </a:r>
                    </a:p>
                    <a:p>
                      <a:r>
                        <a:rPr lang="en-US" altLang="ko-KR" sz="1000" dirty="0" smtClean="0"/>
                        <a:t>	I.TRUNTY AS TRUNTY,</a:t>
                      </a:r>
                    </a:p>
                    <a:p>
                      <a:r>
                        <a:rPr lang="en-US" altLang="ko-KR" sz="1000" dirty="0" smtClean="0"/>
                        <a:t>	I.MEASKY AS MEASKY,</a:t>
                      </a:r>
                    </a:p>
                    <a:p>
                      <a:r>
                        <a:rPr lang="en-US" altLang="ko-KR" sz="1000" dirty="0" smtClean="0"/>
                        <a:t>	I.UOMKEY AS UOMKEY,</a:t>
                      </a:r>
                    </a:p>
                    <a:p>
                      <a:r>
                        <a:rPr lang="en-US" altLang="ko-KR" sz="1000" dirty="0" smtClean="0"/>
                        <a:t>	I.QTPUOM AS QTPUOM,</a:t>
                      </a:r>
                    </a:p>
                    <a:p>
                      <a:r>
                        <a:rPr lang="en-US" altLang="ko-KR" sz="1000" dirty="0" smtClean="0"/>
                        <a:t>	I.DUOMKY AS DUOMKY,</a:t>
                      </a:r>
                    </a:p>
                    <a:p>
                      <a:r>
                        <a:rPr lang="en-US" altLang="ko-KR" sz="1000" dirty="0" smtClean="0"/>
                        <a:t>	I.QTDUOM AS QTDUOM,</a:t>
                      </a:r>
                    </a:p>
                    <a:p>
                      <a:r>
                        <a:rPr lang="en-US" altLang="ko-KR" sz="1000" dirty="0" smtClean="0"/>
                        <a:t>	I.SUBSIT AS SUBSIT,</a:t>
                      </a:r>
                    </a:p>
                    <a:p>
                      <a:r>
                        <a:rPr lang="en-US" altLang="ko-KR" sz="1000" dirty="0" smtClean="0"/>
                        <a:t>	I.SUBSFL AS SUBSFL,</a:t>
                      </a:r>
                    </a:p>
                    <a:p>
                      <a:r>
                        <a:rPr lang="en-US" altLang="ko-KR" sz="1000" dirty="0" smtClean="0"/>
                        <a:t>	I.REFDKY AS REFDKY,</a:t>
                      </a:r>
                    </a:p>
                    <a:p>
                      <a:r>
                        <a:rPr lang="en-US" altLang="ko-KR" sz="1000" dirty="0" smtClean="0"/>
                        <a:t>	I.REFDIT AS REFDIT,</a:t>
                      </a:r>
                    </a:p>
                    <a:p>
                      <a:r>
                        <a:rPr lang="en-US" altLang="ko-KR" sz="1000" dirty="0" smtClean="0"/>
                        <a:t>	I.REFCAT AS REFCAT,</a:t>
                      </a:r>
                    </a:p>
                    <a:p>
                      <a:r>
                        <a:rPr lang="en-US" altLang="ko-KR" sz="1000" dirty="0" smtClean="0"/>
                        <a:t>	I.OWNRKY AS OWNRKY,</a:t>
                      </a:r>
                    </a:p>
                    <a:p>
                      <a:r>
                        <a:rPr lang="en-US" altLang="ko-KR" sz="1000" dirty="0" smtClean="0"/>
                        <a:t>	I.SKUKEY AS SKUKEY,</a:t>
                      </a:r>
                    </a:p>
                    <a:p>
                      <a:r>
                        <a:rPr lang="en-US" altLang="ko-KR" sz="1000" dirty="0" smtClean="0"/>
                        <a:t>	I.LOTA01 AS LOTA01,</a:t>
                      </a:r>
                    </a:p>
                    <a:p>
                      <a:r>
                        <a:rPr lang="en-US" altLang="ko-KR" sz="1000" dirty="0" smtClean="0"/>
                        <a:t>	I.LOTA02 AS LOTA02,</a:t>
                      </a:r>
                    </a:p>
                    <a:p>
                      <a:r>
                        <a:rPr lang="en-US" altLang="ko-KR" sz="1000" dirty="0" smtClean="0"/>
                        <a:t>	I.LOTA03 AS LOTA03,</a:t>
                      </a:r>
                    </a:p>
                    <a:p>
                      <a:r>
                        <a:rPr lang="en-US" altLang="ko-KR" sz="1000" dirty="0" smtClean="0"/>
                        <a:t>	I.LOTA04 AS LOTA04,</a:t>
                      </a:r>
                    </a:p>
                    <a:p>
                      <a:r>
                        <a:rPr lang="en-US" altLang="ko-KR" sz="1000" dirty="0" smtClean="0"/>
                        <a:t>	I.LOTA05 AS LOTA05,</a:t>
                      </a:r>
                    </a:p>
                    <a:p>
                      <a:r>
                        <a:rPr lang="en-US" altLang="ko-KR" sz="1000" dirty="0" smtClean="0"/>
                        <a:t>	I.LOTA06 AS LOTA06,</a:t>
                      </a:r>
                    </a:p>
                    <a:p>
                      <a:r>
                        <a:rPr lang="en-US" altLang="ko-KR" sz="1000" dirty="0" smtClean="0"/>
                        <a:t>	I.LOTA07 AS LOTA07,</a:t>
                      </a:r>
                    </a:p>
                    <a:p>
                      <a:r>
                        <a:rPr lang="en-US" altLang="ko-KR" sz="1000" dirty="0" smtClean="0"/>
                        <a:t>	I.LOTA08 AS LOTA08,</a:t>
                      </a:r>
                    </a:p>
                    <a:p>
                      <a:r>
                        <a:rPr lang="en-US" altLang="ko-KR" sz="1000" dirty="0" smtClean="0"/>
                        <a:t>	I.LOTA09 AS LOTA09,</a:t>
                      </a:r>
                    </a:p>
                    <a:p>
                      <a:r>
                        <a:rPr lang="en-US" altLang="ko-KR" sz="1000" dirty="0" smtClean="0"/>
                        <a:t>	I.LOTA10 AS LOTA10,</a:t>
                      </a:r>
                    </a:p>
                    <a:p>
                      <a:r>
                        <a:rPr lang="en-US" altLang="ko-KR" sz="1000" dirty="0" smtClean="0"/>
                        <a:t>	I.LOTA11 AS LOTA11,</a:t>
                      </a:r>
                    </a:p>
                    <a:p>
                      <a:r>
                        <a:rPr lang="en-US" altLang="ko-KR" sz="1000" dirty="0" smtClean="0"/>
                        <a:t>	I.LOTA12 AS LOTA12,</a:t>
                      </a:r>
                    </a:p>
                    <a:p>
                      <a:r>
                        <a:rPr lang="en-US" altLang="ko-KR" sz="1000" dirty="0" smtClean="0"/>
                        <a:t>	I.LOTA13 AS LOTA13,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PHYDI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8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839374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IP03Sub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I.LOTA14 AS LOTA14,</a:t>
                      </a:r>
                    </a:p>
                    <a:p>
                      <a:r>
                        <a:rPr lang="en-US" altLang="ko-KR" sz="1000" dirty="0" smtClean="0"/>
                        <a:t>	I.LOTA15 AS LOTA15,</a:t>
                      </a:r>
                    </a:p>
                    <a:p>
                      <a:r>
                        <a:rPr lang="en-US" altLang="ko-KR" sz="1000" dirty="0" smtClean="0"/>
                        <a:t>	I.LOTA16 AS LOTA16,</a:t>
                      </a:r>
                    </a:p>
                    <a:p>
                      <a:r>
                        <a:rPr lang="en-US" altLang="ko-KR" sz="1000" dirty="0" smtClean="0"/>
                        <a:t>	I.LOTA17 AS LOTA17,</a:t>
                      </a:r>
                    </a:p>
                    <a:p>
                      <a:r>
                        <a:rPr lang="en-US" altLang="ko-KR" sz="1000" dirty="0" smtClean="0"/>
                        <a:t>	I.LOTA18 AS LOTA18,</a:t>
                      </a:r>
                    </a:p>
                    <a:p>
                      <a:r>
                        <a:rPr lang="en-US" altLang="ko-KR" sz="1000" dirty="0" smtClean="0"/>
                        <a:t>	I.LOTA19 AS LOTA19,</a:t>
                      </a:r>
                    </a:p>
                    <a:p>
                      <a:r>
                        <a:rPr lang="en-US" altLang="ko-KR" sz="1000" dirty="0" smtClean="0"/>
                        <a:t>	I.LOTA20 AS LOTA20,</a:t>
                      </a:r>
                    </a:p>
                    <a:p>
                      <a:r>
                        <a:rPr lang="en-US" altLang="ko-KR" sz="1000" dirty="0" smtClean="0"/>
                        <a:t>	I.AWMSNO AS AWMSNO,</a:t>
                      </a:r>
                    </a:p>
                    <a:p>
                      <a:r>
                        <a:rPr lang="en-US" altLang="ko-KR" sz="1000" dirty="0" smtClean="0"/>
                        <a:t>	I.AREAKY AS AREAKY,</a:t>
                      </a:r>
                    </a:p>
                    <a:p>
                      <a:r>
                        <a:rPr lang="en-US" altLang="ko-KR" sz="1000" dirty="0" smtClean="0"/>
                        <a:t>	I.DESC01 AS DESC01,</a:t>
                      </a:r>
                    </a:p>
                    <a:p>
                      <a:r>
                        <a:rPr lang="en-US" altLang="ko-KR" sz="1000" dirty="0" smtClean="0"/>
                        <a:t>	I.DESC02 AS DESC02,</a:t>
                      </a:r>
                    </a:p>
                    <a:p>
                      <a:r>
                        <a:rPr lang="en-US" altLang="ko-KR" sz="1000" dirty="0" smtClean="0"/>
                        <a:t>	I.ASKU01 AS ASKU01,</a:t>
                      </a:r>
                    </a:p>
                    <a:p>
                      <a:r>
                        <a:rPr lang="en-US" altLang="ko-KR" sz="1000" dirty="0" smtClean="0"/>
                        <a:t>	I.ASKU02 AS ASKU02,</a:t>
                      </a:r>
                    </a:p>
                    <a:p>
                      <a:r>
                        <a:rPr lang="en-US" altLang="ko-KR" sz="1000" dirty="0" smtClean="0"/>
                        <a:t>	I.ASKU03 AS ASKU03,</a:t>
                      </a:r>
                    </a:p>
                    <a:p>
                      <a:r>
                        <a:rPr lang="en-US" altLang="ko-KR" sz="1000" dirty="0" smtClean="0"/>
                        <a:t>	I.ASKU04 AS ASKU04,</a:t>
                      </a:r>
                    </a:p>
                    <a:p>
                      <a:r>
                        <a:rPr lang="en-US" altLang="ko-KR" sz="1000" dirty="0" smtClean="0"/>
                        <a:t>	I.ASKU05 AS ASKU05,</a:t>
                      </a:r>
                    </a:p>
                    <a:p>
                      <a:r>
                        <a:rPr lang="en-US" altLang="ko-KR" sz="1000" dirty="0" smtClean="0"/>
                        <a:t>	I.EANCOD AS EANCOD,</a:t>
                      </a:r>
                    </a:p>
                    <a:p>
                      <a:r>
                        <a:rPr lang="en-US" altLang="ko-KR" sz="1000" dirty="0" smtClean="0"/>
                        <a:t>	I.GTINCD AS GTINCD,</a:t>
                      </a:r>
                    </a:p>
                    <a:p>
                      <a:r>
                        <a:rPr lang="en-US" altLang="ko-KR" sz="1000" dirty="0" smtClean="0"/>
                        <a:t>	I.SKUG01 AS SKUG01,</a:t>
                      </a:r>
                    </a:p>
                    <a:p>
                      <a:r>
                        <a:rPr lang="en-US" altLang="ko-KR" sz="1000" dirty="0" smtClean="0"/>
                        <a:t>	I.SKUG02 AS SKUG02,</a:t>
                      </a:r>
                    </a:p>
                    <a:p>
                      <a:r>
                        <a:rPr lang="en-US" altLang="ko-KR" sz="1000" dirty="0" smtClean="0"/>
                        <a:t>	I.SKUG03 AS SKUG03,</a:t>
                      </a:r>
                    </a:p>
                    <a:p>
                      <a:r>
                        <a:rPr lang="en-US" altLang="ko-KR" sz="1000" dirty="0" smtClean="0"/>
                        <a:t>	I.SKUG04 AS SKUG04,</a:t>
                      </a:r>
                    </a:p>
                    <a:p>
                      <a:r>
                        <a:rPr lang="en-US" altLang="ko-KR" sz="1000" dirty="0" smtClean="0"/>
                        <a:t>	I.SKUG05 AS SKUG05,</a:t>
                      </a:r>
                    </a:p>
                    <a:p>
                      <a:r>
                        <a:rPr lang="en-US" altLang="ko-KR" sz="1000" dirty="0" smtClean="0"/>
                        <a:t>	I.GRSWGT AS GRSWGT,</a:t>
                      </a:r>
                    </a:p>
                    <a:p>
                      <a:r>
                        <a:rPr lang="en-US" altLang="ko-KR" sz="1000" dirty="0" smtClean="0"/>
                        <a:t>	I.NETWGT AS NETWGT,</a:t>
                      </a:r>
                    </a:p>
                    <a:p>
                      <a:r>
                        <a:rPr lang="en-US" altLang="ko-KR" sz="1000" dirty="0" smtClean="0"/>
                        <a:t>	I.WGTUNT AS WGTUNT,</a:t>
                      </a:r>
                    </a:p>
                    <a:p>
                      <a:r>
                        <a:rPr lang="en-US" altLang="ko-KR" sz="1000" dirty="0" smtClean="0"/>
                        <a:t>	I.LENGTH AS LENGTH,</a:t>
                      </a:r>
                    </a:p>
                    <a:p>
                      <a:r>
                        <a:rPr lang="en-US" altLang="ko-KR" sz="1000" dirty="0" smtClean="0"/>
                        <a:t>	I.WIDTHW AS WIDTHW,</a:t>
                      </a:r>
                    </a:p>
                    <a:p>
                      <a:r>
                        <a:rPr lang="en-US" altLang="ko-KR" sz="1000" dirty="0" smtClean="0"/>
                        <a:t>	I.HEIGHT AS HEIGHT,</a:t>
                      </a:r>
                    </a:p>
                    <a:p>
                      <a:r>
                        <a:rPr lang="en-US" altLang="ko-KR" sz="1000" dirty="0" smtClean="0"/>
                        <a:t>	I.CUBICM AS CUBICM,</a:t>
                      </a:r>
                    </a:p>
                    <a:p>
                      <a:r>
                        <a:rPr lang="en-US" altLang="ko-KR" sz="1000" dirty="0" smtClean="0"/>
                        <a:t>	I.CAPACT AS CAPACT,</a:t>
                      </a:r>
                    </a:p>
                    <a:p>
                      <a:r>
                        <a:rPr lang="en-US" altLang="ko-KR" sz="1000" dirty="0" smtClean="0"/>
                        <a:t>	I.WORKID AS WORKID,</a:t>
                      </a:r>
                    </a:p>
                    <a:p>
                      <a:r>
                        <a:rPr lang="en-US" altLang="ko-KR" sz="1000" dirty="0" smtClean="0"/>
                        <a:t>	I.WORKNM AS WORKNM,</a:t>
                      </a:r>
                    </a:p>
                    <a:p>
                      <a:r>
                        <a:rPr lang="en-US" altLang="ko-KR" sz="1000" dirty="0" smtClean="0"/>
                        <a:t>	I.HHTTID AS HHTTID,</a:t>
                      </a:r>
                    </a:p>
                    <a:p>
                      <a:r>
                        <a:rPr lang="en-US" altLang="ko-KR" sz="1000" dirty="0" smtClean="0"/>
                        <a:t>	I.SMANDT AS SMANDT,</a:t>
                      </a:r>
                    </a:p>
                    <a:p>
                      <a:r>
                        <a:rPr lang="en-US" altLang="ko-KR" sz="1000" dirty="0" smtClean="0"/>
                        <a:t>	I.SEBELN AS SEBELN,</a:t>
                      </a:r>
                    </a:p>
                    <a:p>
                      <a:r>
                        <a:rPr lang="en-US" altLang="ko-KR" sz="1000" dirty="0" smtClean="0"/>
                        <a:t>	I.SEBELP AS SEBELP,</a:t>
                      </a:r>
                    </a:p>
                    <a:p>
                      <a:r>
                        <a:rPr lang="en-US" altLang="ko-KR" sz="1000" dirty="0" smtClean="0"/>
                        <a:t>	I.SZMBLNO AS SZMBLNO,</a:t>
                      </a:r>
                    </a:p>
                    <a:p>
                      <a:r>
                        <a:rPr lang="en-US" altLang="ko-KR" sz="1000" dirty="0" smtClean="0"/>
                        <a:t>	I.SZMIPNO AS SZMIPNO,</a:t>
                      </a:r>
                    </a:p>
                    <a:p>
                      <a:r>
                        <a:rPr lang="en-US" altLang="ko-KR" sz="1000" dirty="0" smtClean="0"/>
                        <a:t>	I.STRAID AS STRAID,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PHYDI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42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63659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IP03Sub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I.SVBELN AS SVBELN,</a:t>
                      </a:r>
                    </a:p>
                    <a:p>
                      <a:r>
                        <a:rPr lang="en-US" altLang="ko-KR" sz="1000" dirty="0" smtClean="0"/>
                        <a:t>	I.SPOSNR AS SPOSNR,</a:t>
                      </a:r>
                    </a:p>
                    <a:p>
                      <a:r>
                        <a:rPr lang="en-US" altLang="ko-KR" sz="1000" dirty="0" smtClean="0"/>
                        <a:t>	I.STKNUM AS STKNUM,</a:t>
                      </a:r>
                    </a:p>
                    <a:p>
                      <a:r>
                        <a:rPr lang="en-US" altLang="ko-KR" sz="1000" dirty="0" smtClean="0"/>
                        <a:t>	I.STPNUM AS STPNUM,</a:t>
                      </a:r>
                    </a:p>
                    <a:p>
                      <a:r>
                        <a:rPr lang="en-US" altLang="ko-KR" sz="1000" dirty="0" smtClean="0"/>
                        <a:t>	I.SWERKS AS SWERKS,</a:t>
                      </a:r>
                    </a:p>
                    <a:p>
                      <a:r>
                        <a:rPr lang="en-US" altLang="ko-KR" sz="1000" dirty="0" smtClean="0"/>
                        <a:t>	I.SLGORT AS SLGORT,</a:t>
                      </a:r>
                    </a:p>
                    <a:p>
                      <a:r>
                        <a:rPr lang="en-US" altLang="ko-KR" sz="1000" dirty="0" smtClean="0"/>
                        <a:t>	I.SDATBG AS SDATBG,</a:t>
                      </a:r>
                    </a:p>
                    <a:p>
                      <a:r>
                        <a:rPr lang="en-US" altLang="ko-KR" sz="1000" dirty="0" smtClean="0"/>
                        <a:t>	I.STDLNR AS STDLNR,</a:t>
                      </a:r>
                    </a:p>
                    <a:p>
                      <a:r>
                        <a:rPr lang="en-US" altLang="ko-KR" sz="1000" dirty="0" smtClean="0"/>
                        <a:t>	I.SSORNU AS SSORNU,</a:t>
                      </a:r>
                    </a:p>
                    <a:p>
                      <a:r>
                        <a:rPr lang="en-US" altLang="ko-KR" sz="1000" dirty="0" smtClean="0"/>
                        <a:t>	I.SSORIT AS SSORIT,</a:t>
                      </a:r>
                    </a:p>
                    <a:p>
                      <a:r>
                        <a:rPr lang="en-US" altLang="ko-KR" sz="1000" dirty="0" smtClean="0"/>
                        <a:t>	I.SMBLNR AS SMBLNR,</a:t>
                      </a:r>
                    </a:p>
                    <a:p>
                      <a:r>
                        <a:rPr lang="en-US" altLang="ko-KR" sz="1000" dirty="0" smtClean="0"/>
                        <a:t>	I.SZEILE AS SZEILE,</a:t>
                      </a:r>
                    </a:p>
                    <a:p>
                      <a:r>
                        <a:rPr lang="en-US" altLang="ko-KR" sz="1000" dirty="0" smtClean="0"/>
                        <a:t>	I.SMJAHR AS SMJAHR,</a:t>
                      </a:r>
                    </a:p>
                    <a:p>
                      <a:r>
                        <a:rPr lang="en-US" altLang="ko-KR" sz="1000" dirty="0" smtClean="0"/>
                        <a:t>	I.SXBLNR AS SXBLNR,</a:t>
                      </a:r>
                    </a:p>
                    <a:p>
                      <a:r>
                        <a:rPr lang="en-US" altLang="ko-KR" sz="1000" dirty="0" smtClean="0"/>
                        <a:t>	I.SAPSTS AS SAPSTS,</a:t>
                      </a:r>
                    </a:p>
                    <a:p>
                      <a:r>
                        <a:rPr lang="en-US" altLang="ko-KR" sz="1000" dirty="0" smtClean="0"/>
                        <a:t>	I.QTSPHY AS QTYSTL,</a:t>
                      </a:r>
                    </a:p>
                    <a:p>
                      <a:r>
                        <a:rPr lang="en-US" altLang="ko-KR" sz="1000" dirty="0" smtClean="0"/>
                        <a:t>	I.QTSIWH AS QTSIWH,</a:t>
                      </a:r>
                    </a:p>
                    <a:p>
                      <a:r>
                        <a:rPr lang="en-US" altLang="ko-KR" sz="1000" dirty="0" smtClean="0"/>
                        <a:t>	I.QTSPHY AS QTSPHY,</a:t>
                      </a:r>
                    </a:p>
                    <a:p>
                      <a:r>
                        <a:rPr lang="en-US" altLang="ko-KR" sz="1000" dirty="0" smtClean="0"/>
                        <a:t>	I.QTSALO AS QTSALO,</a:t>
                      </a:r>
                    </a:p>
                    <a:p>
                      <a:r>
                        <a:rPr lang="en-US" altLang="ko-KR" sz="1000" dirty="0" smtClean="0"/>
                        <a:t>	I.QTSIWH-GREATEST(I.QTSALO, I.QTSPMO) - I.QTBLKD AS USEQTY,</a:t>
                      </a:r>
                    </a:p>
                    <a:p>
                      <a:r>
                        <a:rPr lang="en-US" altLang="ko-KR" sz="1000" dirty="0" smtClean="0"/>
                        <a:t>	H.INDDCL AS INDDCL,</a:t>
                      </a:r>
                    </a:p>
                    <a:p>
                      <a:r>
                        <a:rPr lang="en-US" altLang="ko-KR" sz="1000" dirty="0" smtClean="0"/>
                        <a:t>	H.PHSCTY AS PHSCTY,</a:t>
                      </a:r>
                    </a:p>
                    <a:p>
                      <a:r>
                        <a:rPr lang="en-US" altLang="ko-KR" sz="1000" dirty="0" smtClean="0"/>
                        <a:t>	' ' AS PQTY01,</a:t>
                      </a:r>
                    </a:p>
                    <a:p>
                      <a:r>
                        <a:rPr lang="en-US" altLang="ko-KR" sz="1000" dirty="0" smtClean="0"/>
                        <a:t>	' ' AS PQTY02,</a:t>
                      </a:r>
                    </a:p>
                    <a:p>
                      <a:r>
                        <a:rPr lang="en-US" altLang="ko-KR" sz="1000" dirty="0" smtClean="0"/>
                        <a:t>	' ' AS PQTY03,</a:t>
                      </a:r>
                    </a:p>
                    <a:p>
                      <a:r>
                        <a:rPr lang="en-US" altLang="ko-KR" sz="1000" dirty="0" smtClean="0"/>
                        <a:t>	' ' AS PQTY04,</a:t>
                      </a:r>
                    </a:p>
                    <a:p>
                      <a:r>
                        <a:rPr lang="en-US" altLang="ko-KR" sz="1000" dirty="0" smtClean="0"/>
                        <a:t>	' ' AS PQTY05,</a:t>
                      </a:r>
                    </a:p>
                    <a:p>
                      <a:r>
                        <a:rPr lang="en-US" altLang="ko-KR" sz="1000" dirty="0" smtClean="0"/>
                        <a:t>	' ' AS PQTY06,</a:t>
                      </a:r>
                    </a:p>
                    <a:p>
                      <a:r>
                        <a:rPr lang="en-US" altLang="ko-KR" sz="1000" dirty="0" smtClean="0"/>
                        <a:t>	' ' AS QTSPMI,</a:t>
                      </a:r>
                    </a:p>
                    <a:p>
                      <a:r>
                        <a:rPr lang="en-US" altLang="ko-KR" sz="1000" dirty="0" smtClean="0"/>
                        <a:t>	' ' AS QTSPMO,</a:t>
                      </a:r>
                    </a:p>
                    <a:p>
                      <a:r>
                        <a:rPr lang="en-US" altLang="ko-KR" sz="1000" dirty="0" smtClean="0"/>
                        <a:t>	' ' AS QTYBIZ,</a:t>
                      </a:r>
                    </a:p>
                    <a:p>
                      <a:r>
                        <a:rPr lang="en-US" altLang="ko-KR" sz="1000" dirty="0" smtClean="0"/>
                        <a:t>	' ' AS AUTLOC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 FROM PHYDH H, PHYDI I, LOCMA S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WHERE H.PHYIKY = I.PHYIKY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 AND H.WAREKY = S.WAREKY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  AND I.LOCAKY = S.LOCAKY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property="PHYIKY"&gt;</a:t>
                      </a:r>
                    </a:p>
                    <a:p>
                      <a:r>
                        <a:rPr lang="en-US" altLang="ko-KR" sz="1000" dirty="0" smtClean="0"/>
                        <a:t>	   AND I.PHYIKY = #PHYIKY#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PHYDI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48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28173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IP03Sub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      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property="INDDCL"&gt;</a:t>
                      </a:r>
                    </a:p>
                    <a:p>
                      <a:r>
                        <a:rPr lang="en-US" altLang="ko-KR" sz="1000" dirty="0" smtClean="0"/>
                        <a:t>	   AND H.INDDCL = #INDDCL#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			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AND H.WAREKY = #WAREKY# 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 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</a:t>
                      </a:r>
                      <a:r>
                        <a:rPr lang="en-US" altLang="ko-KR" sz="1000" dirty="0" smtClean="0"/>
                        <a:t>$RANGE_SQL$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PHYDH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PHYDI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LOCMA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46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858132"/>
              </p:ext>
            </p:extLst>
          </p:nvPr>
        </p:nvGraphicFramePr>
        <p:xfrm>
          <a:off x="107504" y="188640"/>
          <a:ext cx="4464496" cy="6059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OWNRKY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SKUKEY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DELMAK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삭제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DESC01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품명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DESC02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VENDKY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ASKU01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키트여부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ASKU02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ASKU03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ASKU04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ASKU05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ASKL01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ASKL02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ASKL03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ASKL04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ASKL05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EANCOD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GTINCD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SKUG01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SKUG02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CBM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SKUG03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SKUG04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SKUG05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142135"/>
              </p:ext>
            </p:extLst>
          </p:nvPr>
        </p:nvGraphicFramePr>
        <p:xfrm>
          <a:off x="4572000" y="188640"/>
          <a:ext cx="4464496" cy="6059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SKUL01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SKUL02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SKUL03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SKUL04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SKUL05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GRSWGT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NETWGT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WGTUNT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LENGTH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WIDTHW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HEIGHT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CUBICM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CAPACT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DUOMKY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QTDUOM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박스수량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ABCANV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379088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512168"/>
                <a:gridCol w="64807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RSNADJ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조정사유코드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 number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SECTID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SectionID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PACKID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Set</a:t>
                      </a:r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QTADJU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Quantity by 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TRUNTY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팔렛타입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MEASKY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QTPUOM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 per measure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DUOMKY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다음</a:t>
                      </a:r>
                      <a:r>
                        <a:rPr lang="en-US" altLang="ko-KR" sz="1100" dirty="0" smtClean="0"/>
                        <a:t>Item 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SUBSFL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서브</a:t>
                      </a:r>
                      <a:r>
                        <a:rPr lang="en-US" altLang="ko-KR" sz="1100" dirty="0" smtClean="0"/>
                        <a:t>Item</a:t>
                      </a:r>
                      <a:r>
                        <a:rPr lang="ko-KR" altLang="en-US" sz="1100" dirty="0" smtClean="0"/>
                        <a:t>플래그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REFDIT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REFCAT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007838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OWNRKY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38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027411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96144"/>
                <a:gridCol w="864096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AWMSNO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SEQ(ERP)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ko-KR" altLang="en-US" sz="110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EANCOD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GTINCD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GRSWGT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NETWGT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WGTUNT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중량단위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LENGTH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길이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WIDTHW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HEIGHT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높이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930876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584176"/>
                <a:gridCol w="57606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CUBICM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CBM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HHTTID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PDA_ID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SMANDT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Client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</a:t>
                      </a:r>
                      <a:r>
                        <a:rPr lang="en-US" altLang="ko-KR" sz="1100" baseline="0" dirty="0" smtClean="0"/>
                        <a:t> P/O 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SZMBLNO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</a:t>
                      </a:r>
                      <a:r>
                        <a:rPr lang="en-US" altLang="ko-KR" sz="1100" baseline="0" dirty="0" smtClean="0"/>
                        <a:t>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SZMIPNO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B/L</a:t>
                      </a:r>
                      <a:r>
                        <a:rPr lang="en-US" altLang="ko-KR" sz="1100" baseline="0" dirty="0" smtClean="0"/>
                        <a:t> Item 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STRAID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고객주문번호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SVBELN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SPOSNR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총괄계획번호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STPNUM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예약 </a:t>
                      </a:r>
                      <a:r>
                        <a:rPr lang="en-US" altLang="ko-KR" sz="1100" dirty="0" smtClean="0"/>
                        <a:t>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SWERKS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출발지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SLGORT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영업 부문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SDATBG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출하계획일시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STDLNR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SSORNU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SSORIT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반품출하문서아이템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Mat.Doc.No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SZEILE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Mat.Doc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SMJAHR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M/D </a:t>
                      </a:r>
                      <a:r>
                        <a:rPr lang="ko-KR" altLang="en-US" sz="1100" dirty="0" smtClean="0"/>
                        <a:t>년도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57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285030"/>
              </p:ext>
            </p:extLst>
          </p:nvPr>
        </p:nvGraphicFramePr>
        <p:xfrm>
          <a:off x="107504" y="217592"/>
          <a:ext cx="8928992" cy="3139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SXBLNR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인터페이스번호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ERP </a:t>
                      </a:r>
                      <a:r>
                        <a:rPr lang="en-US" altLang="ko-KR" sz="1100" dirty="0" err="1" smtClean="0"/>
                        <a:t>Mvt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QTYSTL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전산재고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QTYBIZ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실물재고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QTSPHY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895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PHYDI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60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547" y="908720"/>
            <a:ext cx="3784545" cy="55131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673051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재고현황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재고조회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 현황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재고조회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 현황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지번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작업구역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r>
                        <a:rPr lang="en-US" altLang="ko-KR" sz="900" kern="0" dirty="0" smtClean="0">
                          <a:effectLst/>
                        </a:rPr>
                        <a:t> - </a:t>
                      </a:r>
                      <a:r>
                        <a:rPr lang="ko-KR" altLang="en-US" sz="900" kern="0" dirty="0" smtClean="0">
                          <a:effectLst/>
                        </a:rPr>
                        <a:t>품명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품목유형</a:t>
                      </a:r>
                      <a:r>
                        <a:rPr lang="en-US" altLang="ko-KR" sz="900" kern="0" dirty="0" smtClean="0">
                          <a:effectLst/>
                        </a:rPr>
                        <a:t>1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P/T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S/N</a:t>
                      </a:r>
                      <a:r>
                        <a:rPr lang="ko-KR" altLang="en-US" sz="900" kern="0" dirty="0" smtClean="0">
                          <a:effectLst/>
                        </a:rPr>
                        <a:t>번호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제조일자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입고일자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벤더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재고상태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재고수량 조회</a:t>
                      </a:r>
                      <a:endParaRPr lang="en-US" altLang="ko-KR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907704" y="908720"/>
            <a:ext cx="1368152" cy="2880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763688" y="773385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1432248" y="2251852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76264" y="2387876"/>
            <a:ext cx="3571800" cy="392144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84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64134"/>
            <a:ext cx="5926959" cy="393072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5642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smtClean="0">
                          <a:effectLst/>
                        </a:rPr>
                        <a:t>재고 현황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재고조회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 현황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제품별 탭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251520" y="2303502"/>
            <a:ext cx="5926959" cy="302433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07504" y="2321425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79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687034"/>
              </p:ext>
            </p:extLst>
          </p:nvPr>
        </p:nvGraphicFramePr>
        <p:xfrm>
          <a:off x="107504" y="141116"/>
          <a:ext cx="8928000" cy="68082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SD01TAB1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id="SD01TAB1_LIST"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* </a:t>
                      </a:r>
                    </a:p>
                    <a:p>
                      <a:r>
                        <a:rPr lang="en-US" altLang="ko-KR" sz="1000" dirty="0" smtClean="0"/>
                        <a:t>	FROM</a:t>
                      </a:r>
                    </a:p>
                    <a:p>
                      <a:r>
                        <a:rPr lang="en-US" altLang="ko-KR" sz="1000" dirty="0" smtClean="0"/>
                        <a:t>	 (</a:t>
                      </a:r>
                    </a:p>
                    <a:p>
                      <a:r>
                        <a:rPr lang="en-US" altLang="ko-KR" sz="1000" dirty="0" smtClean="0"/>
                        <a:t>	SELECT  ROWNUM AS RN, A.*</a:t>
                      </a:r>
                    </a:p>
                    <a:p>
                      <a:r>
                        <a:rPr lang="en-US" altLang="ko-KR" sz="1000" dirty="0" smtClean="0"/>
                        <a:t>	FROM (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S.WAREKY AS WAREKY,</a:t>
                      </a:r>
                    </a:p>
                    <a:p>
                      <a:r>
                        <a:rPr lang="en-US" altLang="ko-KR" sz="1000" dirty="0" smtClean="0"/>
                        <a:t>		S.SKUKEY AS SKUKEY,</a:t>
                      </a:r>
                    </a:p>
                    <a:p>
                      <a:r>
                        <a:rPr lang="en-US" altLang="ko-KR" sz="1000" dirty="0" smtClean="0"/>
                        <a:t>		MAX(S.ASKU01) AS ASKU01,</a:t>
                      </a:r>
                    </a:p>
                    <a:p>
                      <a:r>
                        <a:rPr lang="en-US" altLang="ko-KR" sz="1000" dirty="0" smtClean="0"/>
                        <a:t>		M.SKUG01 AS SKUG01,</a:t>
                      </a:r>
                    </a:p>
                    <a:p>
                      <a:r>
                        <a:rPr lang="en-US" altLang="ko-KR" sz="1000" dirty="0" smtClean="0"/>
                        <a:t>		M.DESC01 AS DESC01,</a:t>
                      </a:r>
                    </a:p>
                    <a:p>
                      <a:r>
                        <a:rPr lang="en-US" altLang="ko-KR" sz="1000" dirty="0" smtClean="0"/>
                        <a:t>		 (SELECT CDESC1 FROM CMCDV WHERE CMCDKY = 'LOTA06' </a:t>
                      </a:r>
                    </a:p>
                    <a:p>
                      <a:r>
                        <a:rPr lang="en-US" altLang="ko-KR" sz="1000" dirty="0" smtClean="0"/>
                        <a:t>                                                                       AND CMCDVL = S.LOTA06) AS LOTA06,</a:t>
                      </a:r>
                    </a:p>
                    <a:p>
                      <a:r>
                        <a:rPr lang="en-US" altLang="ko-KR" sz="1000" dirty="0" smtClean="0"/>
                        <a:t>		M.HEIGHT AS UNTCST,</a:t>
                      </a:r>
                    </a:p>
                    <a:p>
                      <a:r>
                        <a:rPr lang="en-US" altLang="ko-KR" sz="1000" dirty="0" smtClean="0"/>
                        <a:t>		M.HEIGHT * NVL(SUM(QTSIWH),0) AS STKCST,</a:t>
                      </a:r>
                    </a:p>
                    <a:p>
                      <a:r>
                        <a:rPr lang="en-US" altLang="ko-KR" sz="1000" dirty="0" smtClean="0"/>
                        <a:t>		SUM(QTSIWH) AS QTSIWH, </a:t>
                      </a:r>
                    </a:p>
                    <a:p>
                      <a:r>
                        <a:rPr lang="en-US" altLang="ko-KR" sz="1000" dirty="0" smtClean="0"/>
                        <a:t>		SUM(QTSIWH-QTSBLK-greatest(QTSALO,QTSPMO)) AS USEQTY, </a:t>
                      </a:r>
                    </a:p>
                    <a:p>
                      <a:r>
                        <a:rPr lang="en-US" altLang="ko-KR" sz="1000" dirty="0" smtClean="0"/>
                        <a:t>		SUM(QTSBLK) AS QTSBLK, </a:t>
                      </a:r>
                    </a:p>
                    <a:p>
                      <a:r>
                        <a:rPr lang="en-US" altLang="ko-KR" sz="1000" dirty="0" smtClean="0"/>
                        <a:t>		SUM(QTSALO) AS QTSALO, </a:t>
                      </a:r>
                    </a:p>
                    <a:p>
                      <a:r>
                        <a:rPr lang="en-US" altLang="ko-KR" sz="1000" dirty="0" smtClean="0"/>
                        <a:t>		SUM(QTSPMO) AS QTSPMO, </a:t>
                      </a:r>
                    </a:p>
                    <a:p>
                      <a:r>
                        <a:rPr lang="en-US" altLang="ko-KR" sz="1000" dirty="0" smtClean="0"/>
                        <a:t>		SUM(QTSPMI) AS QTSPMI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FROM STKKY S</a:t>
                      </a:r>
                    </a:p>
                    <a:p>
                      <a:r>
                        <a:rPr lang="en-US" altLang="ko-KR" sz="1000" dirty="0" smtClean="0"/>
                        <a:t>		INNER JOIN SKUMA M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ON M.OWNRKY = S.OWNRKY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AND M.SKUKEY = S.SKUKEY</a:t>
                      </a:r>
                    </a:p>
                    <a:p>
                      <a:r>
                        <a:rPr lang="en-US" altLang="ko-KR" sz="1000" dirty="0" smtClean="0"/>
                        <a:t>		INNER JOIN SKUWC W    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ON W.OWNRKY = S.OWNRKY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AND W.SKUKEY = S.SKUKEY</a:t>
                      </a:r>
                    </a:p>
                    <a:p>
                      <a:r>
                        <a:rPr lang="en-US" altLang="ko-KR" sz="1000" dirty="0" smtClean="0"/>
                        <a:t>		</a:t>
                      </a:r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AND W.WAREKY = S.WAREKY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WHERE 1 = 1</a:t>
                      </a:r>
                    </a:p>
                    <a:p>
                      <a:r>
                        <a:rPr lang="en-US" altLang="ko-KR" sz="1000" baseline="0" dirty="0" smtClean="0"/>
                        <a:t>                              </a:t>
                      </a:r>
                      <a:r>
                        <a:rPr lang="en-US" altLang="ko-KR" sz="1000" dirty="0" smtClean="0"/>
                        <a:t>AND (S.QTSIWH &gt; 0 OR S.QTSPMI &gt;0)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</a:t>
                      </a:r>
                    </a:p>
                    <a:p>
                      <a:r>
                        <a:rPr lang="en-US" altLang="ko-KR" sz="1000" dirty="0" smtClean="0"/>
                        <a:t>		AND S.WAREKY = #WAREKY#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	$RANGE_SQL$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GROUP BY S.WAREKY, S.SKUKEY, M.DESC01, M.SKUG01, M.HEIGHT, S.LOTA06</a:t>
                      </a:r>
                    </a:p>
                    <a:p>
                      <a:r>
                        <a:rPr lang="en-US" altLang="ko-KR" sz="1000" dirty="0" smtClean="0"/>
                        <a:t>	ORDER BY S.SKUKEY	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) A )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WHERE 1 = 1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35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33288"/>
              </p:ext>
            </p:extLst>
          </p:nvPr>
        </p:nvGraphicFramePr>
        <p:xfrm>
          <a:off x="107504" y="204977"/>
          <a:ext cx="8928992" cy="336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CMCDV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46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6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660667"/>
            <a:ext cx="6037175" cy="4050613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80214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smtClean="0">
                          <a:effectLst/>
                        </a:rPr>
                        <a:t>재고 현황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재고조회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 현황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err="1" smtClean="0">
                          <a:effectLst/>
                        </a:rPr>
                        <a:t>창고별</a:t>
                      </a:r>
                      <a:r>
                        <a:rPr lang="ko-KR" altLang="en-US" sz="900" kern="0" dirty="0" smtClean="0">
                          <a:effectLst/>
                        </a:rPr>
                        <a:t> 탭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23528" y="2276872"/>
            <a:ext cx="5760640" cy="316835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51520" y="2141537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6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937173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SD01TAB2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id="SD01TAB2_LIST"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*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FROM(</a:t>
                      </a:r>
                    </a:p>
                    <a:p>
                      <a:r>
                        <a:rPr lang="en-US" altLang="ko-KR" sz="1000" dirty="0" smtClean="0"/>
                        <a:t>	SELECT  ROWNUM AS RN, A.*</a:t>
                      </a:r>
                    </a:p>
                    <a:p>
                      <a:r>
                        <a:rPr lang="en-US" altLang="ko-KR" sz="1000" dirty="0" smtClean="0"/>
                        <a:t>	FROM (</a:t>
                      </a:r>
                    </a:p>
                    <a:p>
                      <a:r>
                        <a:rPr lang="en-US" altLang="ko-KR" sz="1000" dirty="0" smtClean="0"/>
                        <a:t>	SELECT S.WAREKY AS WAREKY,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S.AREAKY AS AREAKY,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S.SKUKEY AS SKUKEY,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MAX</a:t>
                      </a:r>
                      <a:r>
                        <a:rPr lang="ko-KR" altLang="en-US" sz="1000" dirty="0" smtClean="0"/>
                        <a:t>（</a:t>
                      </a:r>
                      <a:r>
                        <a:rPr lang="en-US" altLang="ko-KR" sz="1000" dirty="0" smtClean="0"/>
                        <a:t>S.ASKU01</a:t>
                      </a:r>
                      <a:r>
                        <a:rPr lang="ko-KR" altLang="en-US" sz="1000" dirty="0" smtClean="0"/>
                        <a:t>） </a:t>
                      </a:r>
                      <a:r>
                        <a:rPr lang="en-US" altLang="ko-KR" sz="1000" dirty="0" smtClean="0"/>
                        <a:t>AS ASKU01,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S.DESC01 AS DESC01,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       (SELECT CDESC1 FROM CMCDV WHERE CMCDKY = 'LOTA06' AND CMCDVL = S.LOTA06) </a:t>
                      </a:r>
                    </a:p>
                    <a:p>
                      <a:r>
                        <a:rPr lang="en-US" altLang="ko-KR" sz="1000" dirty="0" smtClean="0"/>
                        <a:t>                                    AS LOTA06,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       SUM(S.QTSIWH) AS QTSIWH,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SUM(S.QTSIWH-S.QTSBLK-GREATEST(S.QTSALO,S.QTSPMO)) AS USEQTY,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SUM(S.QTSBLK) AS QTSBLK,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SUM(S.QTSALO) AS QTSALO,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SUM(S.QTSPMO) AS QTSPMO,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SUM(S.QTSPMI) AS QTSPMI</a:t>
                      </a:r>
                    </a:p>
                    <a:p>
                      <a:r>
                        <a:rPr lang="en-US" altLang="ko-KR" sz="1000" dirty="0" smtClean="0"/>
                        <a:t>	FROM STKKY S, SKUMA M, SKUWC W</a:t>
                      </a:r>
                    </a:p>
                    <a:p>
                      <a:r>
                        <a:rPr lang="en-US" altLang="ko-KR" sz="1000" dirty="0" smtClean="0"/>
                        <a:t>	WHERE S.SKUKEY = M.SKUKEY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AND S.OWNRKY = M.OWNRKY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AND S.WAREKY = W.WAREKY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AND S.OWNRKY = W.OWNRKY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     AND S.SKUKEY = W.SKUKEY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AND S.QTSIWH &gt; 0 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</a:t>
                      </a:r>
                    </a:p>
                    <a:p>
                      <a:r>
                        <a:rPr lang="en-US" altLang="ko-KR" sz="1000" dirty="0" smtClean="0"/>
                        <a:t>		AND S.WAREKY = #WAREKY#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	$RANGE_SQL$</a:t>
                      </a:r>
                    </a:p>
                    <a:p>
                      <a:r>
                        <a:rPr lang="en-US" altLang="ko-KR" sz="1000" baseline="0" dirty="0" smtClean="0"/>
                        <a:t>              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GROUP BY S.WAREKY, S.AREAKY, S.SKUKEY, S.DESC01, S.LOTA06</a:t>
                      </a:r>
                    </a:p>
                    <a:p>
                      <a:r>
                        <a:rPr lang="en-US" altLang="ko-KR" sz="1000" dirty="0" smtClean="0"/>
                        <a:t>	ORDER BY S.WAREKY, S.AREAKY, S.SKUKEY, S.DESC01, S.LOTA06</a:t>
                      </a:r>
                    </a:p>
                    <a:p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) A )</a:t>
                      </a:r>
                    </a:p>
                    <a:p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           </a:t>
                      </a:r>
                      <a:r>
                        <a:rPr lang="en-US" altLang="ko-KR" sz="1000" dirty="0" smtClean="0"/>
                        <a:t>WHERE 1 = 1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879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6976"/>
              </p:ext>
            </p:extLst>
          </p:nvPr>
        </p:nvGraphicFramePr>
        <p:xfrm>
          <a:off x="107504" y="204976"/>
          <a:ext cx="8928992" cy="3368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CMCDV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464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38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168208"/>
              </p:ext>
            </p:extLst>
          </p:nvPr>
        </p:nvGraphicFramePr>
        <p:xfrm>
          <a:off x="107504" y="188640"/>
          <a:ext cx="4464496" cy="6059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S/N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LOTL09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LOTL12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LOTL15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LOTL16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LOTL17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LOTL19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LOTL20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OUTDMT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RIMDMT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INNDPT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SECTWD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WEIGHT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중량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DLGORT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BATMNG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LGPRO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CSTDAT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CPSKUG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840388"/>
              </p:ext>
            </p:extLst>
          </p:nvPr>
        </p:nvGraphicFramePr>
        <p:xfrm>
          <a:off x="4572000" y="188640"/>
          <a:ext cx="4464496" cy="3520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DESC03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DESC04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QTYMON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QTYSTD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QTYCNT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안전재고수량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BUFMNG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CREDAT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CRETIM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CREUSR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생성자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LMODAT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LMOTIM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LMOUSR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INDBZL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0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764134"/>
            <a:ext cx="5891187" cy="393660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7965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smtClean="0">
                          <a:effectLst/>
                        </a:rPr>
                        <a:t>재고 현황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재고조회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 현황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err="1" smtClean="0">
                          <a:effectLst/>
                        </a:rPr>
                        <a:t>로케이션별</a:t>
                      </a:r>
                      <a:r>
                        <a:rPr lang="ko-KR" altLang="en-US" sz="900" kern="0" dirty="0" smtClean="0">
                          <a:effectLst/>
                        </a:rPr>
                        <a:t> 탭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95536" y="2348880"/>
            <a:ext cx="5688632" cy="316835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323528" y="2213545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7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643176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SD01TAB3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id="SD01TAB3_LIST"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SELECT *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FROM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(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SELECT  ROWNUM AS RN, A.*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FROM (</a:t>
                      </a:r>
                    </a:p>
                    <a:p>
                      <a:r>
                        <a:rPr lang="en-US" altLang="ko-KR" sz="1000" dirty="0" smtClean="0"/>
                        <a:t>	SELECT S.WAREKY AS WAREKY,</a:t>
                      </a:r>
                    </a:p>
                    <a:p>
                      <a:r>
                        <a:rPr lang="en-US" altLang="ko-KR" sz="1000" dirty="0" smtClean="0"/>
                        <a:t>	S.AREAKY AS AREAKY,</a:t>
                      </a:r>
                    </a:p>
                    <a:p>
                      <a:r>
                        <a:rPr lang="en-US" altLang="ko-KR" sz="1000" dirty="0" smtClean="0"/>
                        <a:t>	S.LOCAKY AS LOCAKY,</a:t>
                      </a:r>
                    </a:p>
                    <a:p>
                      <a:r>
                        <a:rPr lang="en-US" altLang="ko-KR" sz="1000" dirty="0" smtClean="0"/>
                        <a:t>	M.SKUG01 AS SKUG01,</a:t>
                      </a:r>
                    </a:p>
                    <a:p>
                      <a:r>
                        <a:rPr lang="en-US" altLang="ko-KR" sz="1000" dirty="0" smtClean="0"/>
                        <a:t>	S.SKUKEY AS SKUKEY,</a:t>
                      </a:r>
                    </a:p>
                    <a:p>
                      <a:r>
                        <a:rPr lang="en-US" altLang="ko-KR" sz="1000" dirty="0" smtClean="0"/>
                        <a:t>	S.ASKU01 AS ASKU01,</a:t>
                      </a:r>
                    </a:p>
                    <a:p>
                      <a:r>
                        <a:rPr lang="en-US" altLang="ko-KR" sz="1000" dirty="0" smtClean="0"/>
                        <a:t>	M.DESC01 AS DESC01,</a:t>
                      </a:r>
                    </a:p>
                    <a:p>
                      <a:r>
                        <a:rPr lang="en-US" altLang="ko-KR" sz="1000" dirty="0" smtClean="0"/>
                        <a:t>	S.QTSIWH AS QTSIWH,</a:t>
                      </a:r>
                    </a:p>
                    <a:p>
                      <a:r>
                        <a:rPr lang="en-US" altLang="ko-KR" sz="1000" dirty="0" smtClean="0"/>
                        <a:t>	S.QTSIWH-S.QTSBLK-GREATEST(S.QTSALO,S.QTSPMO) AS USEQTY,</a:t>
                      </a:r>
                    </a:p>
                    <a:p>
                      <a:r>
                        <a:rPr lang="en-US" altLang="ko-KR" sz="1000" dirty="0" smtClean="0"/>
                        <a:t>	S.QTSBLK AS QTSBLK,</a:t>
                      </a:r>
                    </a:p>
                    <a:p>
                      <a:r>
                        <a:rPr lang="en-US" altLang="ko-KR" sz="1000" dirty="0" smtClean="0"/>
                        <a:t>	S.QTSALO AS QTSALO,</a:t>
                      </a:r>
                    </a:p>
                    <a:p>
                      <a:r>
                        <a:rPr lang="en-US" altLang="ko-KR" sz="1000" dirty="0" smtClean="0"/>
                        <a:t>	S.QTSPMO AS QTSPMO,</a:t>
                      </a:r>
                    </a:p>
                    <a:p>
                      <a:r>
                        <a:rPr lang="en-US" altLang="ko-KR" sz="1000" dirty="0" smtClean="0"/>
                        <a:t>	S.QTSPMI AS QTSPMI,</a:t>
                      </a:r>
                    </a:p>
                    <a:p>
                      <a:r>
                        <a:rPr lang="en-US" altLang="ko-KR" sz="1000" dirty="0" smtClean="0"/>
                        <a:t>	.ZONEKY AS ZONEKY,</a:t>
                      </a:r>
                    </a:p>
                    <a:p>
                      <a:r>
                        <a:rPr lang="en-US" altLang="ko-KR" sz="1000" dirty="0" smtClean="0"/>
                        <a:t>	M.DESC02 AS DESC02,</a:t>
                      </a:r>
                    </a:p>
                    <a:p>
                      <a:r>
                        <a:rPr lang="en-US" altLang="ko-KR" sz="1000" dirty="0" smtClean="0"/>
                        <a:t>	S.UOMKEY AS UOMKEY,</a:t>
                      </a:r>
                    </a:p>
                    <a:p>
                      <a:r>
                        <a:rPr lang="en-US" altLang="ko-KR" sz="1000" dirty="0" smtClean="0"/>
                        <a:t>	S.TRNUID AS TRNUID,</a:t>
                      </a:r>
                    </a:p>
                    <a:p>
                      <a:r>
                        <a:rPr lang="en-US" altLang="ko-KR" sz="1000" dirty="0" smtClean="0"/>
                        <a:t>	S.LOTA01 AS LOTA01,</a:t>
                      </a:r>
                    </a:p>
                    <a:p>
                      <a:r>
                        <a:rPr lang="en-US" altLang="ko-KR" sz="1000" dirty="0" smtClean="0"/>
                        <a:t>	S.LOTA02 AS LOTA02,</a:t>
                      </a:r>
                    </a:p>
                    <a:p>
                      <a:r>
                        <a:rPr lang="en-US" altLang="ko-KR" sz="1000" dirty="0" smtClean="0"/>
                        <a:t>	S.LOTA03 AS LOTA03,</a:t>
                      </a:r>
                    </a:p>
                    <a:p>
                      <a:r>
                        <a:rPr lang="en-US" altLang="ko-KR" sz="1000" dirty="0" smtClean="0"/>
                        <a:t>	S.LOTA04 AS LOTA04,</a:t>
                      </a:r>
                    </a:p>
                    <a:p>
                      <a:r>
                        <a:rPr lang="en-US" altLang="ko-KR" sz="1000" dirty="0" smtClean="0"/>
                        <a:t>	S.LOTA05 AS LOTA05,</a:t>
                      </a:r>
                    </a:p>
                    <a:p>
                      <a:r>
                        <a:rPr lang="en-US" altLang="ko-KR" sz="1000" dirty="0" smtClean="0"/>
                        <a:t>	 (SELECT CDESC1 FROM CMCDV WHERE CMCDKY = 'LOTA06' AND CMCDVL = S.LOTA06) AS LOTA06,</a:t>
                      </a:r>
                    </a:p>
                    <a:p>
                      <a:r>
                        <a:rPr lang="en-US" altLang="ko-KR" sz="1000" dirty="0" smtClean="0"/>
                        <a:t>	S.LOTA07 AS LOTA07,</a:t>
                      </a:r>
                    </a:p>
                    <a:p>
                      <a:r>
                        <a:rPr lang="en-US" altLang="ko-KR" sz="1000" dirty="0" smtClean="0"/>
                        <a:t>	S.LOTA08 AS LOTA08,</a:t>
                      </a:r>
                    </a:p>
                    <a:p>
                      <a:r>
                        <a:rPr lang="en-US" altLang="ko-KR" sz="1000" dirty="0" smtClean="0"/>
                        <a:t>	S.LOTA09 AS LOTA09,</a:t>
                      </a:r>
                    </a:p>
                    <a:p>
                      <a:r>
                        <a:rPr lang="en-US" altLang="ko-KR" sz="1000" dirty="0" smtClean="0"/>
                        <a:t>	S.LOTA10 AS LOTA10,</a:t>
                      </a:r>
                    </a:p>
                    <a:p>
                      <a:r>
                        <a:rPr lang="en-US" altLang="ko-KR" sz="1000" dirty="0" smtClean="0"/>
                        <a:t>	S.LOTA11 AS LOTA11,</a:t>
                      </a:r>
                    </a:p>
                    <a:p>
                      <a:r>
                        <a:rPr lang="en-US" altLang="ko-KR" sz="1000" dirty="0" smtClean="0"/>
                        <a:t>	S.LOTA12 AS LOTA12,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        S.LOTA13 AS LOTA13,</a:t>
                      </a:r>
                    </a:p>
                    <a:p>
                      <a:r>
                        <a:rPr lang="en-US" altLang="ko-KR" sz="1000" dirty="0" smtClean="0"/>
                        <a:t>	S.LOTA14 AS LOTA14,</a:t>
                      </a:r>
                    </a:p>
                    <a:p>
                      <a:r>
                        <a:rPr lang="en-US" altLang="ko-KR" sz="1000" dirty="0" smtClean="0"/>
                        <a:t>	S.LOTA15 AS LOTA15,</a:t>
                      </a:r>
                    </a:p>
                    <a:p>
                      <a:r>
                        <a:rPr lang="en-US" altLang="ko-KR" sz="1000" dirty="0" smtClean="0"/>
                        <a:t>	S.LOTA16 AS LOTA16,</a:t>
                      </a:r>
                    </a:p>
                    <a:p>
                      <a:r>
                        <a:rPr lang="en-US" altLang="ko-KR" sz="1000" dirty="0" smtClean="0"/>
                        <a:t>	S.LOTA17 AS LOTA17,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85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600706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SD01TAB3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S.LOTA18 AS LOTA18,</a:t>
                      </a:r>
                    </a:p>
                    <a:p>
                      <a:r>
                        <a:rPr lang="en-US" altLang="ko-KR" sz="1000" dirty="0" smtClean="0"/>
                        <a:t>	S.LOTA19 AS LOTA19,</a:t>
                      </a:r>
                    </a:p>
                    <a:p>
                      <a:r>
                        <a:rPr lang="en-US" altLang="ko-KR" sz="1000" dirty="0" smtClean="0"/>
                        <a:t>	S.LOTA20 AS LOTA20,</a:t>
                      </a:r>
                    </a:p>
                    <a:p>
                      <a:r>
                        <a:rPr lang="en-US" altLang="ko-KR" sz="1000" dirty="0" smtClean="0"/>
                        <a:t>	S.QTDUOM AS QTDUOM,</a:t>
                      </a:r>
                    </a:p>
                    <a:p>
                      <a:r>
                        <a:rPr lang="en-US" altLang="ko-KR" sz="1000" dirty="0" smtClean="0"/>
                        <a:t>	decode(S.QTDUOM,0,0,(TRUNC(S.QTSIWH/S.QTDUOM))) AS BOXQTY,</a:t>
                      </a:r>
                    </a:p>
                    <a:p>
                      <a:r>
                        <a:rPr lang="en-US" altLang="ko-KR" sz="1000" dirty="0" smtClean="0"/>
                        <a:t>	MOD(S.QTSIWH, S.QTDUOM) AS REMQTY</a:t>
                      </a:r>
                    </a:p>
                    <a:p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FROM STKKY S, SKUMA M, SKUWC W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WHERE S.SKUKEY = M.SKUKEY</a:t>
                      </a:r>
                    </a:p>
                    <a:p>
                      <a:r>
                        <a:rPr lang="en-US" altLang="ko-KR" sz="1000" dirty="0" smtClean="0"/>
                        <a:t>	AND S.OWNRKY = M.OWNRKY</a:t>
                      </a:r>
                    </a:p>
                    <a:p>
                      <a:r>
                        <a:rPr lang="en-US" altLang="ko-KR" sz="1000" baseline="0" dirty="0" smtClean="0"/>
                        <a:t>                  </a:t>
                      </a:r>
                      <a:r>
                        <a:rPr lang="en-US" altLang="ko-KR" sz="1000" dirty="0" smtClean="0"/>
                        <a:t>   AND S.SKUKEY = W.SKUKEY</a:t>
                      </a:r>
                    </a:p>
                    <a:p>
                      <a:r>
                        <a:rPr lang="en-US" altLang="ko-KR" sz="1000" dirty="0" smtClean="0"/>
                        <a:t>                     AND S.WAREKY = W.WAREKY</a:t>
                      </a:r>
                    </a:p>
                    <a:p>
                      <a:r>
                        <a:rPr lang="en-US" altLang="ko-KR" sz="1000" dirty="0" smtClean="0"/>
                        <a:t>	AND S.OWNRKY = W.OWNRKY</a:t>
                      </a:r>
                    </a:p>
                    <a:p>
                      <a:r>
                        <a:rPr lang="en-US" altLang="ko-KR" sz="1000" dirty="0" smtClean="0"/>
                        <a:t>	AND (S.QTSIWH &gt; 0 OR S.QTSPMI &gt; 0)</a:t>
                      </a:r>
                    </a:p>
                    <a:p>
                      <a:r>
                        <a:rPr lang="en-US" altLang="ko-KR" sz="1000" dirty="0" smtClean="0"/>
                        <a:t>	AND S.WAREKY = #WAREKY#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$RANGE_SQL$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ORDER BY S.LOCAKY) A )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WHERE 1 = 1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03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417858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ZONEKY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구역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UOMKEY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QTDUOM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BOXQTY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박스수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REMQTY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잔량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606968"/>
              </p:ext>
            </p:extLst>
          </p:nvPr>
        </p:nvGraphicFramePr>
        <p:xfrm>
          <a:off x="4572000" y="260648"/>
          <a:ext cx="4320480" cy="493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CMCDV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52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32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556792"/>
            <a:ext cx="6039048" cy="406122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59491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smtClean="0">
                          <a:effectLst/>
                        </a:rPr>
                        <a:t>재고 현황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재고조회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 현황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err="1" smtClean="0">
                          <a:effectLst/>
                        </a:rPr>
                        <a:t>팔렛별</a:t>
                      </a:r>
                      <a:r>
                        <a:rPr lang="ko-KR" altLang="en-US" sz="900" kern="0" dirty="0" smtClean="0">
                          <a:effectLst/>
                        </a:rPr>
                        <a:t> 탭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23528" y="2204864"/>
            <a:ext cx="5832648" cy="309634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51520" y="2069529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8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750466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SD01TAB4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id="SD01TAB4_LIST"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*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FROM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(</a:t>
                      </a:r>
                    </a:p>
                    <a:p>
                      <a:r>
                        <a:rPr lang="en-US" altLang="ko-KR" sz="1000" dirty="0" smtClean="0"/>
                        <a:t>	SELECT X.WAREKY AS WAREKY</a:t>
                      </a:r>
                    </a:p>
                    <a:p>
                      <a:r>
                        <a:rPr lang="en-US" altLang="ko-KR" sz="1000" dirty="0" smtClean="0"/>
                        <a:t>	     , X.OWNRKY AS OWNRKY</a:t>
                      </a:r>
                    </a:p>
                    <a:p>
                      <a:r>
                        <a:rPr lang="en-US" altLang="ko-KR" sz="1000" dirty="0" smtClean="0"/>
                        <a:t>	     , X.SKUKEY AS SKUKEY</a:t>
                      </a:r>
                    </a:p>
                    <a:p>
                      <a:r>
                        <a:rPr lang="en-US" altLang="ko-KR" sz="1000" dirty="0" smtClean="0"/>
                        <a:t>	     , X.QTSIWH AS QTSIWH</a:t>
                      </a:r>
                    </a:p>
                    <a:p>
                      <a:r>
                        <a:rPr lang="en-US" altLang="ko-KR" sz="1000" dirty="0" smtClean="0"/>
                        <a:t>	     , X.USEQTY AS USEQTY</a:t>
                      </a:r>
                    </a:p>
                    <a:p>
                      <a:r>
                        <a:rPr lang="en-US" altLang="ko-KR" sz="1000" dirty="0" smtClean="0"/>
                        <a:t>	     , X.QTSBLK AS QTSBLK</a:t>
                      </a:r>
                    </a:p>
                    <a:p>
                      <a:r>
                        <a:rPr lang="en-US" altLang="ko-KR" sz="1000" dirty="0" smtClean="0"/>
                        <a:t>	     , X.QTSALO AS QTSALO</a:t>
                      </a:r>
                    </a:p>
                    <a:p>
                      <a:r>
                        <a:rPr lang="en-US" altLang="ko-KR" sz="1000" dirty="0" smtClean="0"/>
                        <a:t>	     , X.QTSPMO AS QTSPMO</a:t>
                      </a:r>
                    </a:p>
                    <a:p>
                      <a:r>
                        <a:rPr lang="en-US" altLang="ko-KR" sz="1000" dirty="0" smtClean="0"/>
                        <a:t>	     , X.QTSPMI AS QTSPMI</a:t>
                      </a:r>
                    </a:p>
                    <a:p>
                      <a:r>
                        <a:rPr lang="en-US" altLang="ko-KR" sz="1000" dirty="0" smtClean="0"/>
                        <a:t>	     , X.AREAKY AS AREAKY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, X.ZONEKY AS ZONEKY</a:t>
                      </a:r>
                    </a:p>
                    <a:p>
                      <a:r>
                        <a:rPr lang="en-US" altLang="ko-KR" sz="1000" dirty="0" smtClean="0"/>
                        <a:t>	     , X.LOCAKY AS LOCAKY</a:t>
                      </a:r>
                    </a:p>
                    <a:p>
                      <a:r>
                        <a:rPr lang="en-US" altLang="ko-KR" sz="1000" dirty="0" smtClean="0"/>
                        <a:t>	     , X.TRNUID AS TRNUID</a:t>
                      </a:r>
                    </a:p>
                    <a:p>
                      <a:r>
                        <a:rPr lang="en-US" altLang="ko-KR" sz="1000" dirty="0" smtClean="0"/>
                        <a:t>	     , X.SKUG01 AS SKUG01</a:t>
                      </a:r>
                    </a:p>
                    <a:p>
                      <a:r>
                        <a:rPr lang="en-US" altLang="ko-KR" sz="1000" dirty="0" smtClean="0"/>
                        <a:t>	     , SZF_GETOLDSKUKEY(X.WAREKY, X.SKUKEY) AS ASKU01</a:t>
                      </a:r>
                    </a:p>
                    <a:p>
                      <a:r>
                        <a:rPr lang="en-US" altLang="ko-KR" sz="1000" dirty="0" smtClean="0"/>
                        <a:t>	     , Y.DESC01 AS DESC01</a:t>
                      </a:r>
                    </a:p>
                    <a:p>
                      <a:r>
                        <a:rPr lang="en-US" altLang="ko-KR" sz="1000" dirty="0" smtClean="0"/>
                        <a:t>	  FROM (SELECT  ROWNUM AS RN, A.*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 </a:t>
                      </a:r>
                      <a:r>
                        <a:rPr lang="en-US" altLang="ko-KR" sz="1000" dirty="0" smtClean="0"/>
                        <a:t>FROM (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 SELECT S.WAREKY AS WAREKY,</a:t>
                      </a:r>
                    </a:p>
                    <a:p>
                      <a:r>
                        <a:rPr lang="en-US" altLang="ko-KR" sz="1000" dirty="0" smtClean="0"/>
                        <a:t>		S.OWNRKY AS OWNRKY,</a:t>
                      </a:r>
                    </a:p>
                    <a:p>
                      <a:r>
                        <a:rPr lang="en-US" altLang="ko-KR" sz="1000" dirty="0" smtClean="0"/>
                        <a:t>		MAX(S.SKUKEY) AS SKUKEY,</a:t>
                      </a:r>
                    </a:p>
                    <a:p>
                      <a:r>
                        <a:rPr lang="en-US" altLang="ko-KR" sz="1000" dirty="0" smtClean="0"/>
                        <a:t>		SUM(S.QTSIWH) AS QTSIWH,</a:t>
                      </a:r>
                    </a:p>
                    <a:p>
                      <a:r>
                        <a:rPr lang="en-US" altLang="ko-KR" sz="1000" dirty="0" smtClean="0"/>
                        <a:t>		SUM(S.QTSIWH-S.QTSBLK-GREATEST(S.QTSALO,S.QTSPMO)) AS USEQTY,</a:t>
                      </a:r>
                    </a:p>
                    <a:p>
                      <a:r>
                        <a:rPr lang="en-US" altLang="ko-KR" sz="1000" dirty="0" smtClean="0"/>
                        <a:t>		SUM(S.QTSBLK) AS QTSBLK,</a:t>
                      </a:r>
                    </a:p>
                    <a:p>
                      <a:r>
                        <a:rPr lang="en-US" altLang="ko-KR" sz="1000" dirty="0" smtClean="0"/>
                        <a:t>		SUM(S.QTSALO) AS QTSALO,</a:t>
                      </a:r>
                    </a:p>
                    <a:p>
                      <a:r>
                        <a:rPr lang="en-US" altLang="ko-KR" sz="1000" dirty="0" smtClean="0"/>
                        <a:t>		SUM(S.QTSPMO) AS QTSPMO,</a:t>
                      </a:r>
                    </a:p>
                    <a:p>
                      <a:r>
                        <a:rPr lang="en-US" altLang="ko-KR" sz="1000" dirty="0" smtClean="0"/>
                        <a:t>		SUM(S.QTSPMI) AS QTSPMI,</a:t>
                      </a:r>
                    </a:p>
                    <a:p>
                      <a:r>
                        <a:rPr lang="en-US" altLang="ko-KR" sz="1000" dirty="0" smtClean="0"/>
                        <a:t>		S.AREAKY AS AREAKY,</a:t>
                      </a:r>
                    </a:p>
                    <a:p>
                      <a:r>
                        <a:rPr lang="en-US" altLang="ko-KR" sz="1000" dirty="0" smtClean="0"/>
                        <a:t>		S.ZONEKY AS ZONEKY,</a:t>
                      </a:r>
                    </a:p>
                    <a:p>
                      <a:r>
                        <a:rPr lang="en-US" altLang="ko-KR" sz="1000" dirty="0" smtClean="0"/>
                        <a:t>		S.LOCAKY AS LOCAKY,</a:t>
                      </a:r>
                    </a:p>
                    <a:p>
                      <a:r>
                        <a:rPr lang="en-US" altLang="ko-KR" sz="1000" dirty="0" smtClean="0"/>
                        <a:t>		S.TRNUID AS TRNUID,</a:t>
                      </a:r>
                    </a:p>
                    <a:p>
                      <a:r>
                        <a:rPr lang="en-US" altLang="ko-KR" sz="1000" dirty="0" smtClean="0"/>
                        <a:t>		S.SKUG01 AS SKUG01</a:t>
                      </a:r>
                    </a:p>
                    <a:p>
                      <a:r>
                        <a:rPr lang="en-US" altLang="ko-KR" sz="1000" baseline="0" dirty="0" smtClean="0"/>
                        <a:t>                            </a:t>
                      </a:r>
                      <a:r>
                        <a:rPr lang="en-US" altLang="ko-KR" sz="1000" dirty="0" smtClean="0"/>
                        <a:t>   FROM STKKY S, SKUMA M, SKUWC W</a:t>
                      </a:r>
                    </a:p>
                    <a:p>
                      <a:r>
                        <a:rPr lang="en-US" altLang="ko-KR" sz="1000" baseline="0" dirty="0" smtClean="0"/>
                        <a:t>                               </a:t>
                      </a:r>
                      <a:r>
                        <a:rPr lang="en-US" altLang="ko-KR" sz="1000" dirty="0" smtClean="0"/>
                        <a:t>WHERE S.SKUKEY = M.SKUKEY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5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041487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SD01TAB4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baseline="0" dirty="0" smtClean="0"/>
                        <a:t>                             </a:t>
                      </a:r>
                      <a:r>
                        <a:rPr lang="en-US" altLang="ko-KR" sz="1000" dirty="0" smtClean="0"/>
                        <a:t>WHERE S.SKUKEY = M.SKUKEY</a:t>
                      </a:r>
                    </a:p>
                    <a:p>
                      <a:r>
                        <a:rPr lang="en-US" altLang="ko-KR" sz="1000" dirty="0" smtClean="0"/>
                        <a:t>		AND S.OWNRKY = M.OWNRKY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           AND S.WAREKY = W.WAREKY</a:t>
                      </a:r>
                    </a:p>
                    <a:p>
                      <a:r>
                        <a:rPr lang="en-US" altLang="ko-KR" sz="1000" dirty="0" smtClean="0"/>
                        <a:t>		AND S.SKUKEY = W.SKUKEY</a:t>
                      </a:r>
                    </a:p>
                    <a:p>
                      <a:r>
                        <a:rPr lang="en-US" altLang="ko-KR" sz="1000" dirty="0" smtClean="0"/>
                        <a:t>		AND S.OWNRKY = W.OWNRKY</a:t>
                      </a:r>
                    </a:p>
                    <a:p>
                      <a:r>
                        <a:rPr lang="en-US" altLang="ko-KR" sz="1000" dirty="0" smtClean="0"/>
                        <a:t>	               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</a:t>
                      </a:r>
                    </a:p>
                    <a:p>
                      <a:r>
                        <a:rPr lang="en-US" altLang="ko-KR" sz="1000" dirty="0" smtClean="0"/>
                        <a:t>			AND S.WAREKY = #WAREKY#</a:t>
                      </a:r>
                    </a:p>
                    <a:p>
                      <a:r>
                        <a:rPr lang="en-US" altLang="ko-KR" sz="1000" dirty="0" smtClean="0"/>
                        <a:t>	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		$RANGE_SQL$</a:t>
                      </a:r>
                    </a:p>
                    <a:p>
                      <a:r>
                        <a:rPr lang="en-US" altLang="ko-KR" sz="1000" dirty="0" smtClean="0"/>
                        <a:t>	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		 AND (S.QTSPMI+S.QTSIWH) BETWEEN 0.001</a:t>
                      </a:r>
                    </a:p>
                    <a:p>
                      <a:r>
                        <a:rPr lang="en-US" altLang="ko-KR" sz="1000" dirty="0" smtClean="0"/>
                        <a:t>			AND 9999999999</a:t>
                      </a:r>
                    </a:p>
                    <a:p>
                      <a:r>
                        <a:rPr lang="en-US" altLang="ko-KR" sz="1000" dirty="0" smtClean="0"/>
                        <a:t>	          GROUP BY S.WAREKY, S.OWNRKY, S.AREAKY, S.ZONEKY, S.LOCAKY, S.TRNUID, S.SKUG01</a:t>
                      </a:r>
                    </a:p>
                    <a:p>
                      <a:r>
                        <a:rPr lang="en-US" altLang="ko-KR" sz="1000" dirty="0" smtClean="0"/>
                        <a:t>	          ORDER BY S.WAREKY, S.AREAKY, S.ZONEKY, S.LOCAKY, MAX(S.SKUKEY)) A</a:t>
                      </a:r>
                    </a:p>
                    <a:p>
                      <a:r>
                        <a:rPr lang="en-US" altLang="ko-KR" sz="1000" dirty="0" smtClean="0"/>
                        <a:t>	          WHERE 1=1</a:t>
                      </a:r>
                    </a:p>
                    <a:p>
                      <a:r>
                        <a:rPr lang="en-US" altLang="ko-KR" sz="1000" dirty="0" smtClean="0"/>
                        <a:t>	          ) X</a:t>
                      </a:r>
                    </a:p>
                    <a:p>
                      <a:r>
                        <a:rPr lang="en-US" altLang="ko-KR" sz="1000" dirty="0" smtClean="0"/>
                        <a:t>	  , SKUMA Y</a:t>
                      </a:r>
                    </a:p>
                    <a:p>
                      <a:r>
                        <a:rPr lang="en-US" altLang="ko-KR" sz="1000" dirty="0" smtClean="0"/>
                        <a:t>	 WHERE X.OWNRKY = Y.OWNRKY</a:t>
                      </a:r>
                    </a:p>
                    <a:p>
                      <a:r>
                        <a:rPr lang="en-US" altLang="ko-KR" sz="1000" dirty="0" smtClean="0"/>
                        <a:t>	   AND X.SKUKEY = Y.SKUKEY) Z</a:t>
                      </a:r>
                    </a:p>
                    <a:p>
                      <a:r>
                        <a:rPr lang="en-US" altLang="ko-KR" sz="1000" dirty="0" smtClean="0"/>
                        <a:t>&lt;/select&gt;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82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951085"/>
              </p:ext>
            </p:extLst>
          </p:nvPr>
        </p:nvGraphicFramePr>
        <p:xfrm>
          <a:off x="107504" y="217592"/>
          <a:ext cx="8928992" cy="41475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ZONEKY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구역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ASKU01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USEQTY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가용수량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QTSBLK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보류수량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61312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SKUG01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070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23721"/>
            <a:ext cx="3126228" cy="450476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3575082"/>
            <a:ext cx="2871208" cy="215340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047534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  <a:latin typeface="+mn-lt"/>
                          <a:ea typeface="+mn-ea"/>
                        </a:rPr>
                        <a:t>문서별재고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 추적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SD02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재고조회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문서별재고</a:t>
                      </a:r>
                      <a:r>
                        <a:rPr lang="ko-KR" altLang="en-US" sz="900" kern="100" dirty="0" smtClean="0">
                          <a:effectLst/>
                        </a:rPr>
                        <a:t> 추적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재고조회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문서별재고</a:t>
                      </a:r>
                      <a:r>
                        <a:rPr lang="ko-KR" altLang="en-US" sz="900" kern="100" dirty="0" smtClean="0">
                          <a:effectLst/>
                        </a:rPr>
                        <a:t> 추적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 </a:t>
                      </a:r>
                      <a:r>
                        <a:rPr lang="ko-KR" sz="900" kern="0" dirty="0" smtClean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재고키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품명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품목유형</a:t>
                      </a:r>
                      <a:r>
                        <a:rPr lang="en-US" altLang="ko-KR" sz="900" kern="0" dirty="0" smtClean="0">
                          <a:effectLst/>
                        </a:rPr>
                        <a:t>1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P/T ID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r>
                        <a:rPr lang="en-US" altLang="ko-KR" sz="900" kern="0" dirty="0" smtClean="0">
                          <a:effectLst/>
                        </a:rPr>
                        <a:t> - </a:t>
                      </a:r>
                      <a:r>
                        <a:rPr lang="ko-KR" altLang="en-US" sz="900" kern="0" dirty="0" smtClean="0">
                          <a:effectLst/>
                        </a:rPr>
                        <a:t>창고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구역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지번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재고수량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S/N</a:t>
                      </a:r>
                      <a:r>
                        <a:rPr lang="ko-KR" altLang="en-US" sz="900" kern="0" dirty="0" smtClean="0">
                          <a:effectLst/>
                        </a:rPr>
                        <a:t>번호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재고유형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벤더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문서번호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재고상태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제조일자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입고일자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ko-KR" sz="900" kern="0" dirty="0" smtClean="0">
                          <a:effectLst/>
                        </a:rPr>
                        <a:t>- </a:t>
                      </a:r>
                      <a:r>
                        <a:rPr lang="ko-KR" altLang="en-US" sz="900" kern="0" dirty="0" smtClean="0">
                          <a:effectLst/>
                        </a:rPr>
                        <a:t>유효기간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입하문서번호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출하문서번호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작업지시번호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조정문서번호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재고조사번호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   </a:t>
                      </a:r>
                      <a:r>
                        <a:rPr lang="en-US" altLang="ko-KR" sz="900" kern="0" dirty="0" smtClean="0">
                          <a:effectLst/>
                        </a:rPr>
                        <a:t>- ECMS </a:t>
                      </a:r>
                      <a:r>
                        <a:rPr lang="ko-KR" altLang="en-US" sz="900" kern="0" dirty="0" smtClean="0">
                          <a:effectLst/>
                        </a:rPr>
                        <a:t>주문번호 </a:t>
                      </a:r>
                      <a:r>
                        <a:rPr lang="ko-KR" altLang="ko-KR" sz="900" kern="0" dirty="0" smtClean="0">
                          <a:effectLst/>
                        </a:rPr>
                        <a:t>조회</a:t>
                      </a:r>
                      <a:endParaRPr lang="ko-KR" altLang="ko-KR" sz="900" kern="10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ECMS </a:t>
                      </a:r>
                      <a:r>
                        <a:rPr lang="ko-KR" altLang="en-US" sz="900" kern="0" dirty="0" smtClean="0">
                          <a:effectLst/>
                        </a:rPr>
                        <a:t>주문번호 </a:t>
                      </a:r>
                      <a:r>
                        <a:rPr lang="ko-KR" altLang="ko-KR" sz="900" kern="0" dirty="0" smtClean="0">
                          <a:effectLst/>
                        </a:rPr>
                        <a:t> 조회</a:t>
                      </a:r>
                      <a:endParaRPr lang="ko-KR" altLang="ko-KR" sz="900" kern="10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657821" y="1229526"/>
            <a:ext cx="1177875" cy="19124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549809" y="1139414"/>
            <a:ext cx="205767" cy="201354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251520" y="1650492"/>
            <a:ext cx="193689" cy="171414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97781" y="1736200"/>
            <a:ext cx="5849283" cy="399228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95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68760"/>
            <a:ext cx="6026815" cy="4328694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65201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SD02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</a:rPr>
                        <a:t>문서별재고</a:t>
                      </a:r>
                      <a:r>
                        <a:rPr lang="ko-KR" altLang="en-US" sz="900" kern="100" dirty="0" smtClean="0">
                          <a:effectLst/>
                        </a:rPr>
                        <a:t> 추적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SD02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재고관리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smtClean="0">
                          <a:effectLst/>
                        </a:rPr>
                        <a:t>재고조회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문서별재고</a:t>
                      </a:r>
                      <a:r>
                        <a:rPr lang="ko-KR" altLang="en-US" sz="900" kern="100" dirty="0" smtClean="0">
                          <a:effectLst/>
                        </a:rPr>
                        <a:t> 추적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조회</a:t>
                      </a:r>
                      <a:r>
                        <a:rPr lang="en-US" sz="900" kern="0" dirty="0" smtClean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323527" y="1844822"/>
            <a:ext cx="5954807" cy="3600401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240355" y="1709487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96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030497"/>
              </p:ext>
            </p:extLst>
          </p:nvPr>
        </p:nvGraphicFramePr>
        <p:xfrm>
          <a:off x="107504" y="188640"/>
          <a:ext cx="8928990" cy="6705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503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WAHMA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5979937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WAHMA SET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LMODAT = TO_CHAR(SYSDATE, 'YYYYMMDD')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LMOTIM = TO_CHAR(SYSDATE, 'HH24MISS')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TSPKEY = #TSPKEY#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DELMAK = #DELMAK#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CHKSHA = #CHKSHA#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NAME01 = #NAME01#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NAME02 = #NAME02#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NAME03 = #NAME03#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ADDR01 = #ADDR01#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ADDR02 = #ADDR02#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ADDR03 = #ADDR03#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ADDR04 = #ADDR04#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ADDR05 = #ADDR05#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CITY01 = #CITY01#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REGN01 = #REGN01#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POSTCD = #POSTCD#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NATNKY = #NATNKY#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TELN01 = #TELN01#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TELN02 = #TELN02#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TELN03 = #TELN03#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FAXTL1 = #FAXTL1#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FAXTL2 = #FAXTL2#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TAXCD1 = #TAXCD1#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TAXCD2 = #TAXCD2#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VATREG = #VATREG#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POBOX1 = #POBOX1#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POBPC1 = #POBPC1#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WADN01 = #WADN01#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WADT01 = #WADT01#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WADT02 = #WADT02#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WADM01 = #WADM01#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EXCOMK = #EXCOMK#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INDOVA = #INDOVA#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PLOCOV = #PLOCOV#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DRECLO = #DRECLO#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INDUAC = #INDUAC#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, DSORKY = #DSORKY#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WAREKY = #WAREKY#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50391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06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111309"/>
              </p:ext>
            </p:extLst>
          </p:nvPr>
        </p:nvGraphicFramePr>
        <p:xfrm>
          <a:off x="107504" y="188640"/>
          <a:ext cx="8928990" cy="411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SKUMA SET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LMODAT = TO_CHAR(SYSDATE, 'YYYYMMDD')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LMOTIM = TO_CHAR(SYSDATE, 'HH24MISS')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LMOUSR = #SES_USER_ID#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OWNRKY = #OWNRKY#,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SKUKEY = #SKUKEY#,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DELMAK = #DELMAK#,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DESC01 = #DESC01#,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SKUG01 = #SKUG01#,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LENGTH = #LENGTH#,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WIDTHW = #WIDTHW#,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HEIGHT = #HEIGHT#,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CUBICM = #CUBICM#,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CAPACT = #CAPACT#,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DUOMKY = #DUOMKY#,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QTDUOM = #QTDUOM#,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ABCANV = #ABCANV#,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LOTL08 = #LOTL08#,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SECTWD = #ECTWD#,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WEIGHT = #WEIGHT#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OWNRKY = #OWNRKY#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AND SKUKEY = #SKUKEY# 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54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420367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id="STKKY_LIST"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    </a:t>
                      </a:r>
                    </a:p>
                    <a:p>
                      <a:r>
                        <a:rPr lang="en-US" altLang="ko-KR" sz="1000" dirty="0" smtClean="0"/>
                        <a:t> 	STOKKY,    </a:t>
                      </a:r>
                    </a:p>
                    <a:p>
                      <a:r>
                        <a:rPr lang="en-US" altLang="ko-KR" sz="1000" dirty="0" smtClean="0"/>
                        <a:t> 	WAREKY,    </a:t>
                      </a:r>
                    </a:p>
                    <a:p>
                      <a:r>
                        <a:rPr lang="en-US" altLang="ko-KR" sz="1000" dirty="0" smtClean="0"/>
                        <a:t> 	LOTNUM,    </a:t>
                      </a:r>
                    </a:p>
                    <a:p>
                      <a:r>
                        <a:rPr lang="en-US" altLang="ko-KR" sz="1000" dirty="0" smtClean="0"/>
                        <a:t> 	LOCAKY,    </a:t>
                      </a:r>
                    </a:p>
                    <a:p>
                      <a:r>
                        <a:rPr lang="en-US" altLang="ko-KR" sz="1000" dirty="0" smtClean="0"/>
                        <a:t> 	TRNUID,    </a:t>
                      </a:r>
                    </a:p>
                    <a:p>
                      <a:r>
                        <a:rPr lang="en-US" altLang="ko-KR" sz="1000" dirty="0" smtClean="0"/>
                        <a:t> 	SECTID,     </a:t>
                      </a:r>
                    </a:p>
                    <a:p>
                      <a:r>
                        <a:rPr lang="en-US" altLang="ko-KR" sz="1000" dirty="0" smtClean="0"/>
                        <a:t> 	QTSIWH,    </a:t>
                      </a:r>
                    </a:p>
                    <a:p>
                      <a:r>
                        <a:rPr lang="en-US" altLang="ko-KR" sz="1000" dirty="0" smtClean="0"/>
                        <a:t> 	QTSIWH-QTSBLK-greatest(QTSALO,QTSPMO) AS USEQTY,   </a:t>
                      </a:r>
                    </a:p>
                    <a:p>
                      <a:r>
                        <a:rPr lang="en-US" altLang="ko-KR" sz="1000" dirty="0" smtClean="0"/>
                        <a:t> 	QTSALO,</a:t>
                      </a:r>
                    </a:p>
                    <a:p>
                      <a:r>
                        <a:rPr lang="en-US" altLang="ko-KR" sz="1000" dirty="0" smtClean="0"/>
                        <a:t> 	QTSPMO,</a:t>
                      </a:r>
                    </a:p>
                    <a:p>
                      <a:r>
                        <a:rPr lang="en-US" altLang="ko-KR" sz="1000" dirty="0" smtClean="0"/>
                        <a:t> 	QTSPMI,    </a:t>
                      </a:r>
                    </a:p>
                    <a:p>
                      <a:r>
                        <a:rPr lang="en-US" altLang="ko-KR" sz="1000" dirty="0" smtClean="0"/>
                        <a:t> 	QTSBLK,    </a:t>
                      </a:r>
                    </a:p>
                    <a:p>
                      <a:r>
                        <a:rPr lang="en-US" altLang="ko-KR" sz="1000" dirty="0" smtClean="0"/>
                        <a:t> 	QTYUOM,    </a:t>
                      </a:r>
                    </a:p>
                    <a:p>
                      <a:r>
                        <a:rPr lang="en-US" altLang="ko-KR" sz="1000" dirty="0" smtClean="0"/>
                        <a:t> 	TRUNTY,    </a:t>
                      </a:r>
                    </a:p>
                    <a:p>
                      <a:r>
                        <a:rPr lang="en-US" altLang="ko-KR" sz="1000" dirty="0" smtClean="0"/>
                        <a:t> 	MEASKY,    </a:t>
                      </a:r>
                    </a:p>
                    <a:p>
                      <a:r>
                        <a:rPr lang="en-US" altLang="ko-KR" sz="1000" dirty="0" smtClean="0"/>
                        <a:t> 	UOMKEY,    </a:t>
                      </a:r>
                    </a:p>
                    <a:p>
                      <a:r>
                        <a:rPr lang="en-US" altLang="ko-KR" sz="1000" dirty="0" smtClean="0"/>
                        <a:t> 	QTPUOM,    </a:t>
                      </a:r>
                    </a:p>
                    <a:p>
                      <a:r>
                        <a:rPr lang="en-US" altLang="ko-KR" sz="1000" dirty="0" smtClean="0"/>
                        <a:t>	 DUOMKY,    </a:t>
                      </a:r>
                    </a:p>
                    <a:p>
                      <a:r>
                        <a:rPr lang="en-US" altLang="ko-KR" sz="1000" dirty="0" smtClean="0"/>
                        <a:t> 	QTDUOM,    </a:t>
                      </a:r>
                    </a:p>
                    <a:p>
                      <a:r>
                        <a:rPr lang="en-US" altLang="ko-KR" sz="1000" dirty="0" smtClean="0"/>
                        <a:t> 	TKFLKY,    </a:t>
                      </a:r>
                    </a:p>
                    <a:p>
                      <a:r>
                        <a:rPr lang="en-US" altLang="ko-KR" sz="1000" dirty="0" smtClean="0"/>
                        <a:t> 	STEPNO,    </a:t>
                      </a:r>
                    </a:p>
                    <a:p>
                      <a:r>
                        <a:rPr lang="en-US" altLang="ko-KR" sz="1000" dirty="0" smtClean="0"/>
                        <a:t> 	LSTTFL,    </a:t>
                      </a:r>
                    </a:p>
                    <a:p>
                      <a:r>
                        <a:rPr lang="en-US" altLang="ko-KR" sz="1000" dirty="0" smtClean="0"/>
                        <a:t> 	SRCSKY,    </a:t>
                      </a:r>
                    </a:p>
                    <a:p>
                      <a:r>
                        <a:rPr lang="en-US" altLang="ko-KR" sz="1000" dirty="0" smtClean="0"/>
                        <a:t> 	UOMDOC,    </a:t>
                      </a:r>
                    </a:p>
                    <a:p>
                      <a:r>
                        <a:rPr lang="en-US" altLang="ko-KR" sz="1000" dirty="0" smtClean="0"/>
                        <a:t> 	CNTBSK,    </a:t>
                      </a:r>
                    </a:p>
                    <a:p>
                      <a:r>
                        <a:rPr lang="en-US" altLang="ko-KR" sz="1000" dirty="0" smtClean="0"/>
                        <a:t> 	NUPDPS,    </a:t>
                      </a:r>
                    </a:p>
                    <a:p>
                      <a:r>
                        <a:rPr lang="en-US" altLang="ko-KR" sz="1000" dirty="0" smtClean="0"/>
                        <a:t> 	REFDKY,    </a:t>
                      </a:r>
                    </a:p>
                    <a:p>
                      <a:r>
                        <a:rPr lang="en-US" altLang="ko-KR" sz="1000" dirty="0" smtClean="0"/>
                        <a:t> 	REFDIT,    </a:t>
                      </a:r>
                    </a:p>
                    <a:p>
                      <a:r>
                        <a:rPr lang="en-US" altLang="ko-KR" sz="1000" dirty="0" smtClean="0"/>
                        <a:t> 	REFCAT,    </a:t>
                      </a:r>
                    </a:p>
                    <a:p>
                      <a:r>
                        <a:rPr lang="en-US" altLang="ko-KR" sz="1000" dirty="0" smtClean="0"/>
                        <a:t> 	REFDAT,    </a:t>
                      </a:r>
                    </a:p>
                    <a:p>
                      <a:r>
                        <a:rPr lang="en-US" altLang="ko-KR" sz="1000" dirty="0" smtClean="0"/>
                        <a:t>	 PURCKY,    </a:t>
                      </a:r>
                    </a:p>
                    <a:p>
                      <a:r>
                        <a:rPr lang="en-US" altLang="ko-KR" sz="1000" dirty="0" smtClean="0"/>
                        <a:t> 	PURCIT,    </a:t>
                      </a:r>
                    </a:p>
                    <a:p>
                      <a:r>
                        <a:rPr lang="en-US" altLang="ko-KR" sz="1000" dirty="0" smtClean="0"/>
                        <a:t> 	ASNDKY,    </a:t>
                      </a:r>
                    </a:p>
                    <a:p>
                      <a:r>
                        <a:rPr lang="en-US" altLang="ko-KR" sz="1000" dirty="0" smtClean="0"/>
                        <a:t> 	ASNDIT,    </a:t>
                      </a:r>
                    </a:p>
                    <a:p>
                      <a:r>
                        <a:rPr lang="en-US" altLang="ko-KR" sz="1000" dirty="0" smtClean="0"/>
                        <a:t> 	RECVKY,    </a:t>
                      </a:r>
                    </a:p>
                    <a:p>
                      <a:r>
                        <a:rPr lang="en-US" altLang="ko-KR" sz="1000" dirty="0" smtClean="0"/>
                        <a:t> 	RECVIT,    </a:t>
                      </a:r>
                    </a:p>
                    <a:p>
                      <a:r>
                        <a:rPr lang="en-US" altLang="ko-KR" sz="1000" dirty="0" smtClean="0"/>
                        <a:t> 	SHPOKY,    </a:t>
                      </a:r>
                    </a:p>
                    <a:p>
                      <a:r>
                        <a:rPr lang="en-US" altLang="ko-KR" sz="1000" dirty="0" smtClean="0"/>
                        <a:t> 	SHPOIT,  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69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950177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GRPOKY,    </a:t>
                      </a:r>
                    </a:p>
                    <a:p>
                      <a:r>
                        <a:rPr lang="en-US" altLang="ko-KR" sz="1000" dirty="0" smtClean="0"/>
                        <a:t> 	GRPOIT,    </a:t>
                      </a:r>
                    </a:p>
                    <a:p>
                      <a:r>
                        <a:rPr lang="en-US" altLang="ko-KR" sz="1000" dirty="0" smtClean="0"/>
                        <a:t> 	TASKKY,    </a:t>
                      </a:r>
                    </a:p>
                    <a:p>
                      <a:r>
                        <a:rPr lang="en-US" altLang="ko-KR" sz="1000" dirty="0" smtClean="0"/>
                        <a:t> 	TASKIT,    </a:t>
                      </a:r>
                    </a:p>
                    <a:p>
                      <a:r>
                        <a:rPr lang="en-US" altLang="ko-KR" sz="1000" dirty="0" smtClean="0"/>
                        <a:t> 	SADJKY,    </a:t>
                      </a:r>
                    </a:p>
                    <a:p>
                      <a:r>
                        <a:rPr lang="en-US" altLang="ko-KR" sz="1000" dirty="0" smtClean="0"/>
                        <a:t> 	SADJIT,    </a:t>
                      </a:r>
                    </a:p>
                    <a:p>
                      <a:r>
                        <a:rPr lang="en-US" altLang="ko-KR" sz="1000" dirty="0" smtClean="0"/>
                        <a:t>	SDIFKY,    </a:t>
                      </a:r>
                    </a:p>
                    <a:p>
                      <a:r>
                        <a:rPr lang="en-US" altLang="ko-KR" sz="1000" dirty="0" smtClean="0"/>
                        <a:t> 	SDIFIT,    </a:t>
                      </a:r>
                    </a:p>
                    <a:p>
                      <a:r>
                        <a:rPr lang="en-US" altLang="ko-KR" sz="1000" dirty="0" smtClean="0"/>
                        <a:t> 	PHYIKY,    </a:t>
                      </a:r>
                    </a:p>
                    <a:p>
                      <a:r>
                        <a:rPr lang="en-US" altLang="ko-KR" sz="1000" dirty="0" smtClean="0"/>
                        <a:t>	PHYIIT,    </a:t>
                      </a:r>
                    </a:p>
                    <a:p>
                      <a:r>
                        <a:rPr lang="en-US" altLang="ko-KR" sz="1000" dirty="0" smtClean="0"/>
                        <a:t>	OWNRKY,    </a:t>
                      </a:r>
                    </a:p>
                    <a:p>
                      <a:r>
                        <a:rPr lang="en-US" altLang="ko-KR" sz="1000" dirty="0" smtClean="0"/>
                        <a:t>	SKUKEY,    </a:t>
                      </a:r>
                    </a:p>
                    <a:p>
                      <a:r>
                        <a:rPr lang="en-US" altLang="ko-KR" sz="1000" dirty="0" smtClean="0"/>
                        <a:t>	LOTA01,    </a:t>
                      </a:r>
                    </a:p>
                    <a:p>
                      <a:r>
                        <a:rPr lang="en-US" altLang="ko-KR" sz="1000" dirty="0" smtClean="0"/>
                        <a:t>	LOTA02,    </a:t>
                      </a:r>
                    </a:p>
                    <a:p>
                      <a:r>
                        <a:rPr lang="en-US" altLang="ko-KR" sz="1000" dirty="0" smtClean="0"/>
                        <a:t> 	LOTA03,    </a:t>
                      </a:r>
                    </a:p>
                    <a:p>
                      <a:r>
                        <a:rPr lang="en-US" altLang="ko-KR" sz="1000" dirty="0" smtClean="0"/>
                        <a:t> 	LOTA04,    </a:t>
                      </a:r>
                    </a:p>
                    <a:p>
                      <a:r>
                        <a:rPr lang="en-US" altLang="ko-KR" sz="1000" dirty="0" smtClean="0"/>
                        <a:t> 	LOTA05,    </a:t>
                      </a:r>
                    </a:p>
                    <a:p>
                      <a:r>
                        <a:rPr lang="en-US" altLang="ko-KR" sz="1000" dirty="0" smtClean="0"/>
                        <a:t> 	LOTA06,    </a:t>
                      </a:r>
                    </a:p>
                    <a:p>
                      <a:r>
                        <a:rPr lang="en-US" altLang="ko-KR" sz="1000" dirty="0" smtClean="0"/>
                        <a:t> 	LOTA07,    </a:t>
                      </a:r>
                    </a:p>
                    <a:p>
                      <a:r>
                        <a:rPr lang="en-US" altLang="ko-KR" sz="1000" dirty="0" smtClean="0"/>
                        <a:t> 	LOTA08,    </a:t>
                      </a:r>
                    </a:p>
                    <a:p>
                      <a:r>
                        <a:rPr lang="en-US" altLang="ko-KR" sz="1000" dirty="0" smtClean="0"/>
                        <a:t> 	LOTA09,    </a:t>
                      </a:r>
                    </a:p>
                    <a:p>
                      <a:r>
                        <a:rPr lang="en-US" altLang="ko-KR" sz="1000" dirty="0" smtClean="0"/>
                        <a:t> 	LOTA10,    </a:t>
                      </a:r>
                    </a:p>
                    <a:p>
                      <a:r>
                        <a:rPr lang="en-US" altLang="ko-KR" sz="1000" dirty="0" smtClean="0"/>
                        <a:t> 	LOTA11,    </a:t>
                      </a:r>
                    </a:p>
                    <a:p>
                      <a:r>
                        <a:rPr lang="en-US" altLang="ko-KR" sz="1000" dirty="0" smtClean="0"/>
                        <a:t> 	LOTA12,    </a:t>
                      </a:r>
                    </a:p>
                    <a:p>
                      <a:r>
                        <a:rPr lang="en-US" altLang="ko-KR" sz="1000" dirty="0" smtClean="0"/>
                        <a:t> 	LOTA13,    </a:t>
                      </a:r>
                    </a:p>
                    <a:p>
                      <a:r>
                        <a:rPr lang="en-US" altLang="ko-KR" sz="1000" dirty="0" smtClean="0"/>
                        <a:t> 	LOTA14,    </a:t>
                      </a:r>
                    </a:p>
                    <a:p>
                      <a:r>
                        <a:rPr lang="en-US" altLang="ko-KR" sz="1000" dirty="0" smtClean="0"/>
                        <a:t> 	LOTA15,    </a:t>
                      </a:r>
                    </a:p>
                    <a:p>
                      <a:r>
                        <a:rPr lang="en-US" altLang="ko-KR" sz="1000" dirty="0" smtClean="0"/>
                        <a:t> 	LOTA16,    </a:t>
                      </a:r>
                    </a:p>
                    <a:p>
                      <a:r>
                        <a:rPr lang="en-US" altLang="ko-KR" sz="1000" dirty="0" smtClean="0"/>
                        <a:t> 	LOTA17,    </a:t>
                      </a:r>
                    </a:p>
                    <a:p>
                      <a:r>
                        <a:rPr lang="en-US" altLang="ko-KR" sz="1000" dirty="0" smtClean="0"/>
                        <a:t> 	LOTA18,    </a:t>
                      </a:r>
                    </a:p>
                    <a:p>
                      <a:r>
                        <a:rPr lang="en-US" altLang="ko-KR" sz="1000" dirty="0" smtClean="0"/>
                        <a:t> 	LOTA19,    </a:t>
                      </a:r>
                    </a:p>
                    <a:p>
                      <a:r>
                        <a:rPr lang="en-US" altLang="ko-KR" sz="1000" dirty="0" smtClean="0"/>
                        <a:t> 	LOTA20,    </a:t>
                      </a:r>
                    </a:p>
                    <a:p>
                      <a:r>
                        <a:rPr lang="en-US" altLang="ko-KR" sz="1000" dirty="0" smtClean="0"/>
                        <a:t> 	AWMSNO,    </a:t>
                      </a:r>
                    </a:p>
                    <a:p>
                      <a:r>
                        <a:rPr lang="en-US" altLang="ko-KR" sz="1000" dirty="0" smtClean="0"/>
                        <a:t> 	DESC01,    </a:t>
                      </a:r>
                    </a:p>
                    <a:p>
                      <a:r>
                        <a:rPr lang="en-US" altLang="ko-KR" sz="1000" dirty="0" smtClean="0"/>
                        <a:t> 	DESC02,    </a:t>
                      </a:r>
                    </a:p>
                    <a:p>
                      <a:r>
                        <a:rPr lang="en-US" altLang="ko-KR" sz="1000" dirty="0" smtClean="0"/>
                        <a:t> 	ASKU01,    </a:t>
                      </a:r>
                    </a:p>
                    <a:p>
                      <a:r>
                        <a:rPr lang="en-US" altLang="ko-KR" sz="1000" dirty="0" smtClean="0"/>
                        <a:t> 	ASKU02,    </a:t>
                      </a:r>
                    </a:p>
                    <a:p>
                      <a:r>
                        <a:rPr lang="en-US" altLang="ko-KR" sz="1000" dirty="0" smtClean="0"/>
                        <a:t> 	ASKU03,    </a:t>
                      </a:r>
                    </a:p>
                    <a:p>
                      <a:r>
                        <a:rPr lang="en-US" altLang="ko-KR" sz="1000" dirty="0" smtClean="0"/>
                        <a:t> 	ASKU04,    </a:t>
                      </a:r>
                    </a:p>
                    <a:p>
                      <a:r>
                        <a:rPr lang="en-US" altLang="ko-KR" sz="1000" dirty="0" smtClean="0"/>
                        <a:t> 	ASKU05,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8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05519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baseline="0" dirty="0" smtClean="0"/>
                        <a:t> 	</a:t>
                      </a:r>
                      <a:r>
                        <a:rPr lang="en-US" altLang="ko-KR" sz="1000" dirty="0" smtClean="0"/>
                        <a:t>EANCOD,    </a:t>
                      </a:r>
                    </a:p>
                    <a:p>
                      <a:r>
                        <a:rPr lang="en-US" altLang="ko-KR" sz="1000" dirty="0" smtClean="0"/>
                        <a:t> 	GTINCD,    </a:t>
                      </a:r>
                    </a:p>
                    <a:p>
                      <a:r>
                        <a:rPr lang="en-US" altLang="ko-KR" sz="1000" dirty="0" smtClean="0"/>
                        <a:t> 	SKUG01,    </a:t>
                      </a:r>
                    </a:p>
                    <a:p>
                      <a:r>
                        <a:rPr lang="en-US" altLang="ko-KR" sz="1000" dirty="0" smtClean="0"/>
                        <a:t> 	SKUG02,    </a:t>
                      </a:r>
                    </a:p>
                    <a:p>
                      <a:r>
                        <a:rPr lang="en-US" altLang="ko-KR" sz="1000" dirty="0" smtClean="0"/>
                        <a:t> 	SKUG03,    </a:t>
                      </a:r>
                    </a:p>
                    <a:p>
                      <a:r>
                        <a:rPr lang="en-US" altLang="ko-KR" sz="1000" dirty="0" smtClean="0"/>
                        <a:t> 	SKUG04,    </a:t>
                      </a:r>
                    </a:p>
                    <a:p>
                      <a:r>
                        <a:rPr lang="en-US" altLang="ko-KR" sz="1000" dirty="0" smtClean="0"/>
                        <a:t> 	SKUG05,    </a:t>
                      </a:r>
                    </a:p>
                    <a:p>
                      <a:r>
                        <a:rPr lang="en-US" altLang="ko-KR" sz="1000" dirty="0" smtClean="0"/>
                        <a:t> 	GRSWGT,    </a:t>
                      </a:r>
                    </a:p>
                    <a:p>
                      <a:r>
                        <a:rPr lang="en-US" altLang="ko-KR" sz="1000" dirty="0" smtClean="0"/>
                        <a:t> 	NETWGT,    </a:t>
                      </a:r>
                    </a:p>
                    <a:p>
                      <a:r>
                        <a:rPr lang="en-US" altLang="ko-KR" sz="1000" dirty="0" smtClean="0"/>
                        <a:t> 	WGTUNT,    </a:t>
                      </a:r>
                    </a:p>
                    <a:p>
                      <a:r>
                        <a:rPr lang="en-US" altLang="ko-KR" sz="1000" dirty="0" smtClean="0"/>
                        <a:t> 	LENGTH,    </a:t>
                      </a:r>
                    </a:p>
                    <a:p>
                      <a:r>
                        <a:rPr lang="en-US" altLang="ko-KR" sz="1000" dirty="0" smtClean="0"/>
                        <a:t> 	WIDTHW,    </a:t>
                      </a:r>
                    </a:p>
                    <a:p>
                      <a:r>
                        <a:rPr lang="en-US" altLang="ko-KR" sz="1000" dirty="0" smtClean="0"/>
                        <a:t> 	HEIGHT,    </a:t>
                      </a:r>
                    </a:p>
                    <a:p>
                      <a:r>
                        <a:rPr lang="en-US" altLang="ko-KR" sz="1000" dirty="0" smtClean="0"/>
                        <a:t> 	CUBICM,    </a:t>
                      </a:r>
                    </a:p>
                    <a:p>
                      <a:r>
                        <a:rPr lang="en-US" altLang="ko-KR" sz="1000" dirty="0" smtClean="0"/>
                        <a:t> 	CAPACT,    </a:t>
                      </a:r>
                    </a:p>
                    <a:p>
                      <a:r>
                        <a:rPr lang="en-US" altLang="ko-KR" sz="1000" dirty="0" smtClean="0"/>
                        <a:t> 	ZONEKY,    </a:t>
                      </a:r>
                    </a:p>
                    <a:p>
                      <a:r>
                        <a:rPr lang="en-US" altLang="ko-KR" sz="1000" dirty="0" smtClean="0"/>
                        <a:t> 	TKZONE,    </a:t>
                      </a:r>
                    </a:p>
                    <a:p>
                      <a:r>
                        <a:rPr lang="en-US" altLang="ko-KR" sz="1000" dirty="0" smtClean="0"/>
                        <a:t> 	AREAKY,    </a:t>
                      </a:r>
                    </a:p>
                    <a:p>
                      <a:r>
                        <a:rPr lang="en-US" altLang="ko-KR" sz="1000" dirty="0" smtClean="0"/>
                        <a:t> 	SMANDT,    </a:t>
                      </a:r>
                    </a:p>
                    <a:p>
                      <a:r>
                        <a:rPr lang="en-US" altLang="ko-KR" sz="1000" dirty="0" smtClean="0"/>
                        <a:t> 	SEBELN,    </a:t>
                      </a:r>
                    </a:p>
                    <a:p>
                      <a:r>
                        <a:rPr lang="en-US" altLang="ko-KR" sz="1000" dirty="0" smtClean="0"/>
                        <a:t> 	SEBELP,    </a:t>
                      </a:r>
                    </a:p>
                    <a:p>
                      <a:r>
                        <a:rPr lang="en-US" altLang="ko-KR" sz="1000" dirty="0" smtClean="0"/>
                        <a:t> 	</a:t>
                      </a:r>
                      <a:r>
                        <a:rPr lang="en-US" altLang="ko-KR" sz="1000" dirty="0" err="1" smtClean="0"/>
                        <a:t>SZMBLNo</a:t>
                      </a:r>
                      <a:r>
                        <a:rPr lang="en-US" altLang="ko-KR" sz="1000" dirty="0" smtClean="0"/>
                        <a:t>,    </a:t>
                      </a:r>
                    </a:p>
                    <a:p>
                      <a:r>
                        <a:rPr lang="en-US" altLang="ko-KR" sz="1000" dirty="0" smtClean="0"/>
                        <a:t> 	</a:t>
                      </a:r>
                      <a:r>
                        <a:rPr lang="en-US" altLang="ko-KR" sz="1000" dirty="0" err="1" smtClean="0"/>
                        <a:t>SZMIPNo</a:t>
                      </a:r>
                      <a:r>
                        <a:rPr lang="en-US" altLang="ko-KR" sz="1000" dirty="0" smtClean="0"/>
                        <a:t>,    </a:t>
                      </a:r>
                    </a:p>
                    <a:p>
                      <a:r>
                        <a:rPr lang="en-US" altLang="ko-KR" sz="1000" dirty="0" smtClean="0"/>
                        <a:t> 	STRAID,    </a:t>
                      </a:r>
                    </a:p>
                    <a:p>
                      <a:r>
                        <a:rPr lang="en-US" altLang="ko-KR" sz="1000" dirty="0" smtClean="0"/>
                        <a:t> 	SVBELN,    </a:t>
                      </a:r>
                    </a:p>
                    <a:p>
                      <a:r>
                        <a:rPr lang="en-US" altLang="ko-KR" sz="1000" dirty="0" smtClean="0"/>
                        <a:t> 	SPOSNR,    </a:t>
                      </a:r>
                    </a:p>
                    <a:p>
                      <a:r>
                        <a:rPr lang="en-US" altLang="ko-KR" sz="1000" dirty="0" smtClean="0"/>
                        <a:t> 	STKNUM,    </a:t>
                      </a:r>
                    </a:p>
                    <a:p>
                      <a:r>
                        <a:rPr lang="en-US" altLang="ko-KR" sz="1000" dirty="0" smtClean="0"/>
                        <a:t> 	STPNUM,    </a:t>
                      </a:r>
                    </a:p>
                    <a:p>
                      <a:r>
                        <a:rPr lang="en-US" altLang="ko-KR" sz="1000" dirty="0" smtClean="0"/>
                        <a:t> 	SWERKS,    </a:t>
                      </a:r>
                    </a:p>
                    <a:p>
                      <a:r>
                        <a:rPr lang="en-US" altLang="ko-KR" sz="1000" dirty="0" smtClean="0"/>
                        <a:t> 	SLGORT,    </a:t>
                      </a:r>
                    </a:p>
                    <a:p>
                      <a:r>
                        <a:rPr lang="en-US" altLang="ko-KR" sz="1000" dirty="0" smtClean="0"/>
                        <a:t> 	SDATBG,    </a:t>
                      </a:r>
                    </a:p>
                    <a:p>
                      <a:r>
                        <a:rPr lang="en-US" altLang="ko-KR" sz="1000" dirty="0" smtClean="0"/>
                        <a:t> 	STDLNR,    </a:t>
                      </a:r>
                    </a:p>
                    <a:p>
                      <a:r>
                        <a:rPr lang="en-US" altLang="ko-KR" sz="1000" dirty="0" smtClean="0"/>
                        <a:t> 	SSORNU,    </a:t>
                      </a:r>
                    </a:p>
                    <a:p>
                      <a:r>
                        <a:rPr lang="en-US" altLang="ko-KR" sz="1000" dirty="0" smtClean="0"/>
                        <a:t> 	SSORIT,    </a:t>
                      </a:r>
                    </a:p>
                    <a:p>
                      <a:r>
                        <a:rPr lang="en-US" altLang="ko-KR" sz="1000" dirty="0" smtClean="0"/>
                        <a:t> 	SMBLNR,    </a:t>
                      </a:r>
                    </a:p>
                    <a:p>
                      <a:r>
                        <a:rPr lang="en-US" altLang="ko-KR" sz="1000" dirty="0" smtClean="0"/>
                        <a:t> 	SZEILE,    </a:t>
                      </a:r>
                    </a:p>
                    <a:p>
                      <a:r>
                        <a:rPr lang="en-US" altLang="ko-KR" sz="1000" dirty="0" smtClean="0"/>
                        <a:t> 	SMJAHR,    </a:t>
                      </a:r>
                    </a:p>
                    <a:p>
                      <a:r>
                        <a:rPr lang="en-US" altLang="ko-KR" sz="1000" dirty="0" smtClean="0"/>
                        <a:t> 	SBKTXT,    </a:t>
                      </a:r>
                    </a:p>
                    <a:p>
                      <a:r>
                        <a:rPr lang="en-US" altLang="ko-KR" sz="1000" dirty="0" smtClean="0"/>
                        <a:t> 	SAPSTS,    </a:t>
                      </a:r>
                    </a:p>
                    <a:p>
                      <a:r>
                        <a:rPr lang="en-US" altLang="ko-KR" sz="1000" dirty="0" smtClean="0"/>
                        <a:t> 	CREDAT 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74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06265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WmsInventory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baseline="0" dirty="0" smtClean="0"/>
                        <a:t> 	</a:t>
                      </a:r>
                      <a:r>
                        <a:rPr lang="en-US" altLang="ko-KR" sz="1000" dirty="0" smtClean="0"/>
                        <a:t>CRETIM ,      </a:t>
                      </a:r>
                    </a:p>
                    <a:p>
                      <a:r>
                        <a:rPr lang="en-US" altLang="ko-KR" sz="1000" dirty="0" smtClean="0"/>
                        <a:t> 	CREUSR,      </a:t>
                      </a:r>
                    </a:p>
                    <a:p>
                      <a:r>
                        <a:rPr lang="en-US" altLang="ko-KR" sz="1000" dirty="0" smtClean="0"/>
                        <a:t> 	LMODAT ,</a:t>
                      </a:r>
                    </a:p>
                    <a:p>
                      <a:r>
                        <a:rPr lang="en-US" altLang="ko-KR" sz="1000" dirty="0" smtClean="0"/>
                        <a:t>	 LMOTIM ,     </a:t>
                      </a:r>
                    </a:p>
                    <a:p>
                      <a:r>
                        <a:rPr lang="en-US" altLang="ko-KR" sz="1000" dirty="0" smtClean="0"/>
                        <a:t> 	LMOUSR,      </a:t>
                      </a:r>
                    </a:p>
                    <a:p>
                      <a:r>
                        <a:rPr lang="en-US" altLang="ko-KR" sz="1000" dirty="0" smtClean="0"/>
                        <a:t> 	INDBZL,      </a:t>
                      </a:r>
                    </a:p>
                    <a:p>
                      <a:r>
                        <a:rPr lang="en-US" altLang="ko-KR" sz="1000" dirty="0" smtClean="0"/>
                        <a:t> 	INDARC,      </a:t>
                      </a:r>
                    </a:p>
                    <a:p>
                      <a:r>
                        <a:rPr lang="en-US" altLang="ko-KR" sz="1000" dirty="0" smtClean="0"/>
                        <a:t> 	UPDCHK      </a:t>
                      </a:r>
                    </a:p>
                    <a:p>
                      <a:r>
                        <a:rPr lang="en-US" altLang="ko-KR" sz="1000" dirty="0" smtClean="0"/>
                        <a:t>            FROM STKKY     </a:t>
                      </a:r>
                    </a:p>
                    <a:p>
                      <a:r>
                        <a:rPr lang="en-US" altLang="ko-KR" sz="1000" dirty="0" smtClean="0"/>
                        <a:t>            WHERE 1=1 </a:t>
                      </a:r>
                    </a:p>
                    <a:p>
                      <a:r>
                        <a:rPr lang="en-US" altLang="ko-KR" sz="1000" dirty="0" smtClean="0"/>
                        <a:t>              AND QTSIWH &gt; 0 </a:t>
                      </a:r>
                    </a:p>
                    <a:p>
                      <a:r>
                        <a:rPr lang="en-US" altLang="ko-KR" sz="1000" dirty="0" smtClean="0"/>
                        <a:t>      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property="WAREKY"&gt;</a:t>
                      </a:r>
                    </a:p>
                    <a:p>
                      <a:r>
                        <a:rPr lang="en-US" altLang="ko-KR" sz="1000" dirty="0" smtClean="0"/>
                        <a:t>                    AND WAREKY = #WAREKY#       </a:t>
                      </a:r>
                    </a:p>
                    <a:p>
                      <a:r>
                        <a:rPr lang="en-US" altLang="ko-KR" sz="1000" dirty="0" smtClean="0"/>
                        <a:t>     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     </a:t>
                      </a:r>
                    </a:p>
                    <a:p>
                      <a:r>
                        <a:rPr lang="en-US" altLang="ko-KR" sz="1000" dirty="0" smtClean="0"/>
                        <a:t>          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$RANGE_SQL$</a:t>
                      </a:r>
                    </a:p>
                    <a:p>
                      <a:r>
                        <a:rPr lang="en-US" altLang="ko-KR" sz="1000" dirty="0" smtClean="0"/>
                        <a:t>          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   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STKKY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66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95970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368152"/>
                <a:gridCol w="79208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SEBELN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SPOSNR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 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STOKKY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WAREKY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AREAKY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창고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ZONEKY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구역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LOCAKY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TRNUID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P/T ID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SKUKEY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DESC01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LOTA06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QTSIWH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QTSALO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입고중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QTSPMO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이동중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SRCSKY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Src</a:t>
                      </a:r>
                      <a:r>
                        <a:rPr lang="en-US" altLang="ko-KR" sz="1100" dirty="0" smtClean="0"/>
                        <a:t>.</a:t>
                      </a:r>
                      <a:r>
                        <a:rPr lang="ko-KR" altLang="en-US" sz="1100" dirty="0" smtClean="0"/>
                        <a:t>재고키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ASNDKY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ASN </a:t>
                      </a:r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RECVKY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SHPOKY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TASKKY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작업지시번호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SADJKY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조정문서번호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PHYIKY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재고조사번호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63433"/>
              </p:ext>
            </p:extLst>
          </p:nvPr>
        </p:nvGraphicFramePr>
        <p:xfrm>
          <a:off x="4572000" y="260648"/>
          <a:ext cx="4320480" cy="1813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LOTA12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CRETIM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CREDAT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LMOUSR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4497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STKKY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SAPSTS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en-US" altLang="ko-KR" sz="1100" dirty="0" err="1" smtClean="0"/>
                        <a:t>Mvt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2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052736"/>
            <a:ext cx="4657725" cy="498157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08333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sz="900" kern="0" dirty="0" smtClean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문서타입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그룹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지시일자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출하요청일자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생성일자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거래처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ECMS </a:t>
                      </a:r>
                      <a:r>
                        <a:rPr lang="ko-KR" altLang="en-US" sz="900" kern="0" dirty="0" smtClean="0">
                          <a:effectLst/>
                        </a:rPr>
                        <a:t>주문 </a:t>
                      </a:r>
                      <a:r>
                        <a:rPr lang="en-US" altLang="ko-KR" sz="900" kern="0" dirty="0" smtClean="0">
                          <a:effectLst/>
                        </a:rPr>
                        <a:t>Item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547664" y="1052736"/>
            <a:ext cx="1872208" cy="26401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03648" y="902067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930332" y="1772816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43607" y="1843484"/>
            <a:ext cx="4513709" cy="403378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34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68760"/>
            <a:ext cx="6253361" cy="478813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13619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en-US" sz="900" kern="0" dirty="0" smtClean="0">
                          <a:effectLst/>
                        </a:rPr>
                        <a:t>Head</a:t>
                      </a:r>
                      <a:r>
                        <a:rPr lang="en-US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292113" y="2030349"/>
            <a:ext cx="5884142" cy="151720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07503" y="1895014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2113" y="1550080"/>
            <a:ext cx="460511" cy="198949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31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175268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DL01HEAD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id="DL01HEAD_LIST"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IFW.VBELN AS KEY,</a:t>
                      </a:r>
                    </a:p>
                    <a:p>
                      <a:r>
                        <a:rPr lang="en-US" altLang="ko-KR" sz="1000" dirty="0" smtClean="0"/>
                        <a:t>	' ' AS SHPOKY,</a:t>
                      </a:r>
                    </a:p>
                    <a:p>
                      <a:r>
                        <a:rPr lang="en-US" altLang="ko-KR" sz="1000" dirty="0" smtClean="0"/>
                        <a:t>	IFW.WAREKY AS WAREKY,</a:t>
                      </a:r>
                    </a:p>
                    <a:p>
                      <a:r>
                        <a:rPr lang="en-US" altLang="ko-KR" sz="1000" dirty="0" smtClean="0"/>
                        <a:t>	WH.NAME01 AS WAREKYNM,</a:t>
                      </a:r>
                    </a:p>
                    <a:p>
                      <a:r>
                        <a:rPr lang="en-US" altLang="ko-KR" sz="1000" dirty="0" smtClean="0"/>
                        <a:t>	IFW.WAREKY AS SHIPTO,</a:t>
                      </a:r>
                    </a:p>
                    <a:p>
                      <a:r>
                        <a:rPr lang="en-US" altLang="ko-KR" sz="1000" dirty="0" smtClean="0"/>
                        <a:t>	WH.NAME01 AS SHIPTONM,</a:t>
                      </a:r>
                    </a:p>
                    <a:p>
                      <a:r>
                        <a:rPr lang="en-US" altLang="ko-KR" sz="1000" dirty="0" smtClean="0"/>
                        <a:t>	'NEW' AS STATDO,</a:t>
                      </a:r>
                    </a:p>
                    <a:p>
                      <a:r>
                        <a:rPr lang="en-US" altLang="ko-KR" sz="1000" dirty="0" smtClean="0"/>
                        <a:t>	ST.CDESC1 AS STATDONM,</a:t>
                      </a:r>
                    </a:p>
                    <a:p>
                      <a:r>
                        <a:rPr lang="en-US" altLang="ko-KR" sz="1000" dirty="0" smtClean="0"/>
                        <a:t>	NVL((SELECT ALSTKY FROM V_ALCUS01 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WHERE V_ALCUS01.PARTNER IN (IFW.KUNAG, IFW.LGORT, NVL(BZ.NATNKY,' '),' ') </a:t>
                      </a:r>
                    </a:p>
                    <a:p>
                      <a:r>
                        <a:rPr lang="en-US" altLang="ko-KR" sz="1000" dirty="0" smtClean="0"/>
                        <a:t>                        AND ROWNUM = 1), F_DEF_ALSTKY(IFW.WAREKY)) AS ALSTKY,</a:t>
                      </a:r>
                    </a:p>
                    <a:p>
                      <a:r>
                        <a:rPr lang="en-US" altLang="ko-KR" sz="1000" dirty="0" smtClean="0"/>
                        <a:t>	DECODE(IFW.BWART, '266', IFW.DEPTID1, IFW.KUNAG) AS DPTNKY,</a:t>
                      </a:r>
                    </a:p>
                    <a:p>
                      <a:r>
                        <a:rPr lang="en-US" altLang="ko-KR" sz="1000" dirty="0" smtClean="0"/>
                        <a:t>	DECODE(IFW.BWART, '266', NVL((SELECT NAME01 FROM WAHMA </a:t>
                      </a:r>
                    </a:p>
                    <a:p>
                      <a:r>
                        <a:rPr lang="en-US" altLang="ko-KR" sz="1000" dirty="0" smtClean="0"/>
                        <a:t>                     WHERE WAREKY = IFW.DEPTID1),' '), BZ.NAME01) AS DPTNKYNM,</a:t>
                      </a:r>
                    </a:p>
                    <a:p>
                      <a:r>
                        <a:rPr lang="en-US" altLang="ko-KR" sz="1000" dirty="0" smtClean="0"/>
                        <a:t>	DECODE(IFW.BWART, '266', IFW.DEPTID1, BZ.EXPTNK) AS PTRCVR,</a:t>
                      </a:r>
                    </a:p>
                    <a:p>
                      <a:r>
                        <a:rPr lang="en-US" altLang="ko-KR" sz="1000" dirty="0" smtClean="0"/>
                        <a:t>	DECODE(IFW.BWART, '266', NVL((SELECT NAME01 FROM WAHMA WHERE WAREKY = IFW.DEPTID1),' '),</a:t>
                      </a:r>
                    </a:p>
                    <a:p>
                      <a:r>
                        <a:rPr lang="en-US" altLang="ko-KR" sz="1000" dirty="0" smtClean="0"/>
                        <a:t>	NVL((SELECT NAME01 FROM BZPTN WHERE PTNRKY = BZ.EXPTNK AND PTNRTY IN ('CT') </a:t>
                      </a:r>
                    </a:p>
                    <a:p>
                      <a:r>
                        <a:rPr lang="en-US" altLang="ko-KR" sz="1000" dirty="0" smtClean="0"/>
                        <a:t>                    AND PTNL05 IN (SELECT ADDR05 FROM WAHMA WHERE WAREKY = #WAREKY# </a:t>
                      </a:r>
                    </a:p>
                    <a:p>
                      <a:r>
                        <a:rPr lang="en-US" altLang="ko-KR" sz="1000" dirty="0" smtClean="0"/>
                        <a:t>                        AND ROWNUM = 1)), ' ')) AS PTRCVRNM,</a:t>
                      </a:r>
                    </a:p>
                    <a:p>
                      <a:r>
                        <a:rPr lang="en-US" altLang="ko-KR" sz="1000" dirty="0" smtClean="0"/>
                        <a:t>	‘ ' AS VEHINO, </a:t>
                      </a:r>
                    </a:p>
                    <a:p>
                      <a:r>
                        <a:rPr lang="en-US" altLang="ko-KR" sz="1000" dirty="0" smtClean="0"/>
                        <a:t>	‘ ' AS DRIVER,</a:t>
                      </a:r>
                    </a:p>
                    <a:p>
                      <a:r>
                        <a:rPr lang="en-US" altLang="ko-KR" sz="1000" dirty="0" smtClean="0"/>
                        <a:t>	BZ.PTNG01 AS PGRC01,</a:t>
                      </a:r>
                    </a:p>
                    <a:p>
                      <a:r>
                        <a:rPr lang="en-US" altLang="ko-KR" sz="1000" dirty="0" smtClean="0"/>
                        <a:t>	BZ.PTNG02 AS PGRC02,</a:t>
                      </a:r>
                    </a:p>
                    <a:p>
                      <a:r>
                        <a:rPr lang="en-US" altLang="ko-KR" sz="1000" dirty="0" smtClean="0"/>
                        <a:t>	BZ.PTNG03 AS PGRC03,</a:t>
                      </a:r>
                    </a:p>
                    <a:p>
                      <a:r>
                        <a:rPr lang="en-US" altLang="ko-KR" sz="1000" dirty="0" smtClean="0"/>
                        <a:t>	BZ.PTNG04 AS PGRC04,</a:t>
                      </a:r>
                    </a:p>
                    <a:p>
                      <a:r>
                        <a:rPr lang="en-US" altLang="ko-KR" sz="1000" dirty="0" smtClean="0"/>
                        <a:t>	IFW.LFART AS PGRC05,</a:t>
                      </a:r>
                    </a:p>
                    <a:p>
                      <a:r>
                        <a:rPr lang="en-US" altLang="ko-KR" sz="1000" dirty="0" smtClean="0"/>
                        <a:t>	' ' AS PTNBLK,</a:t>
                      </a:r>
                    </a:p>
                    <a:p>
                      <a:r>
                        <a:rPr lang="en-US" altLang="ko-KR" sz="1000" dirty="0" smtClean="0"/>
                        <a:t>	#SES_OWNER# AS OWNRKY,</a:t>
                      </a:r>
                    </a:p>
                    <a:p>
                      <a:r>
                        <a:rPr lang="en-US" altLang="ko-KR" sz="1000" dirty="0" smtClean="0"/>
                        <a:t>	TO_CHAR(SYSDATE,'YYYYMMDD') AS DOCDAT,</a:t>
                      </a:r>
                    </a:p>
                    <a:p>
                      <a:r>
                        <a:rPr lang="en-US" altLang="ko-KR" sz="1000" dirty="0" smtClean="0"/>
                        <a:t>	'200' AS DOCCAT,</a:t>
                      </a:r>
                    </a:p>
                    <a:p>
                      <a:r>
                        <a:rPr lang="en-US" altLang="ko-KR" sz="1000" dirty="0" smtClean="0"/>
                        <a:t>	DC.SHORTX AS DOCCATNM,</a:t>
                      </a:r>
                    </a:p>
                    <a:p>
                      <a:r>
                        <a:rPr lang="en-US" altLang="ko-KR" sz="1000" dirty="0" smtClean="0"/>
                        <a:t>	IFW.BWART AS SHPMTY,</a:t>
                      </a:r>
                    </a:p>
                    <a:p>
                      <a:r>
                        <a:rPr lang="en-US" altLang="ko-KR" sz="1000" dirty="0" smtClean="0"/>
                        <a:t>	DT.SHORTX AS SHPMTYNM,</a:t>
                      </a:r>
                    </a:p>
                    <a:p>
                      <a:r>
                        <a:rPr lang="en-US" altLang="ko-KR" sz="1000" dirty="0" smtClean="0"/>
                        <a:t>	IFW.BWART AS DOCUTY,</a:t>
                      </a:r>
                    </a:p>
                    <a:p>
                      <a:r>
                        <a:rPr lang="en-US" altLang="ko-KR" sz="1000" dirty="0" smtClean="0"/>
                        <a:t>	MAX(IFW.WADAT) AS RQSHPD,</a:t>
                      </a:r>
                    </a:p>
                    <a:p>
                      <a:r>
                        <a:rPr lang="en-US" altLang="ko-KR" sz="1000" dirty="0" smtClean="0"/>
                        <a:t>	IFW.ZLIKP_ERDAT AS RQARRD,</a:t>
                      </a:r>
                    </a:p>
                    <a:p>
                      <a:r>
                        <a:rPr lang="en-US" altLang="ko-KR" sz="1000" dirty="0" smtClean="0"/>
                        <a:t>	IFW.ZLIKP_ERZET AS RQARRT,</a:t>
                      </a:r>
                    </a:p>
                    <a:p>
                      <a:r>
                        <a:rPr lang="en-US" altLang="ko-KR" sz="1000" dirty="0" smtClean="0"/>
                        <a:t>	IFW.VBELN AS SVBELN,</a:t>
                      </a:r>
                    </a:p>
                    <a:p>
                      <a:r>
                        <a:rPr lang="en-US" altLang="ko-KR" sz="1000" dirty="0" smtClean="0"/>
                        <a:t>	IFW.C00102 AS OPURKY,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IFWMS113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WAHMA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CMCDV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DOCCM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VUSER_WMSERP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VUSER_WAREDOCUSER 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92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048358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DL01HEAD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MAX(IFW.VTEXT) AS DOCTXT,</a:t>
                      </a:r>
                    </a:p>
                    <a:p>
                      <a:r>
                        <a:rPr lang="en-US" altLang="ko-KR" sz="1000" dirty="0" smtClean="0"/>
                        <a:t>	#LOTA05# AS LOTA05,</a:t>
                      </a:r>
                    </a:p>
                    <a:p>
                      <a:r>
                        <a:rPr lang="en-US" altLang="ko-KR" sz="1000" dirty="0" smtClean="0"/>
                        <a:t>	#PROGID# AS PROGID,</a:t>
                      </a:r>
                    </a:p>
                    <a:p>
                      <a:r>
                        <a:rPr lang="en-US" altLang="ko-KR" sz="1000" dirty="0" smtClean="0"/>
                        <a:t>	IFW.CREDAT AS CREDAT,</a:t>
                      </a:r>
                    </a:p>
                    <a:p>
                      <a:r>
                        <a:rPr lang="en-US" altLang="ko-KR" sz="1000" dirty="0" smtClean="0"/>
                        <a:t>	IFW.CRETIM AS CRETIM,</a:t>
                      </a:r>
                    </a:p>
                    <a:p>
                      <a:r>
                        <a:rPr lang="en-US" altLang="ko-KR" sz="1000" dirty="0" smtClean="0"/>
                        <a:t>	VU.USERID AS CREUSR,</a:t>
                      </a:r>
                    </a:p>
                    <a:p>
                      <a:r>
                        <a:rPr lang="en-US" altLang="ko-KR" sz="1000" dirty="0" smtClean="0"/>
                        <a:t>	VU.USNAME AS CUSRNM,</a:t>
                      </a:r>
                    </a:p>
                    <a:p>
                      <a:r>
                        <a:rPr lang="en-US" altLang="ko-KR" sz="1000" dirty="0" smtClean="0"/>
                        <a:t>	IFW.LMODAT AS LMODAT,</a:t>
                      </a:r>
                    </a:p>
                    <a:p>
                      <a:r>
                        <a:rPr lang="en-US" altLang="ko-KR" sz="1000" dirty="0" smtClean="0"/>
                        <a:t>	IFW.LMOTIM AS LMOTIM,</a:t>
                      </a:r>
                    </a:p>
                    <a:p>
                      <a:r>
                        <a:rPr lang="en-US" altLang="ko-KR" sz="1000" dirty="0" smtClean="0"/>
                        <a:t>	VU.USERID AS LMOUSR,</a:t>
                      </a:r>
                    </a:p>
                    <a:p>
                      <a:r>
                        <a:rPr lang="en-US" altLang="ko-KR" sz="1000" dirty="0" smtClean="0"/>
                        <a:t>	VU.USNAME AS LUSRNM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FROM IFWMS113 IFW</a:t>
                      </a:r>
                    </a:p>
                    <a:p>
                      <a:r>
                        <a:rPr lang="en-US" altLang="ko-KR" sz="1000" dirty="0" smtClean="0"/>
                        <a:t>	INNER JOIN SKUMA SM</a:t>
                      </a:r>
                    </a:p>
                    <a:p>
                      <a:r>
                        <a:rPr lang="en-US" altLang="ko-KR" sz="1000" dirty="0" smtClean="0"/>
                        <a:t>	    ON SM.SKUKEY = IFW.SKUKEY</a:t>
                      </a:r>
                    </a:p>
                    <a:p>
                      <a:r>
                        <a:rPr lang="en-US" altLang="ko-KR" sz="1000" dirty="0" smtClean="0"/>
                        <a:t>                        AND SM.OWNRKY = #SES_OWNER#</a:t>
                      </a:r>
                    </a:p>
                    <a:p>
                      <a:r>
                        <a:rPr lang="en-US" altLang="ko-KR" sz="1000" dirty="0" smtClean="0"/>
                        <a:t>	INNER JOIN SKUWC SW</a:t>
                      </a:r>
                    </a:p>
                    <a:p>
                      <a:r>
                        <a:rPr lang="en-US" altLang="ko-KR" sz="1000" dirty="0" smtClean="0"/>
                        <a:t>	    ON SW.WAREKY = #WAREKY#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AND SW.SKUKEY = IFW.SKUKEY</a:t>
                      </a:r>
                    </a:p>
                    <a:p>
                      <a:r>
                        <a:rPr lang="en-US" altLang="ko-KR" sz="1000" dirty="0" smtClean="0"/>
                        <a:t>                         AND SW.OWNRKY = #SES_OWNER#</a:t>
                      </a:r>
                    </a:p>
                    <a:p>
                      <a:r>
                        <a:rPr lang="en-US" altLang="ko-KR" sz="1000" dirty="0" smtClean="0"/>
                        <a:t>	LEFT OUTER JOIN WAHMA WH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ON WH.WAREKY = IFW.WAREKY</a:t>
                      </a:r>
                    </a:p>
                    <a:p>
                      <a:r>
                        <a:rPr lang="en-US" altLang="ko-KR" sz="1000" dirty="0" smtClean="0"/>
                        <a:t>	LEFT OUTER JOIN CMCDV ST</a:t>
                      </a:r>
                    </a:p>
                    <a:p>
                      <a:r>
                        <a:rPr lang="en-US" altLang="ko-KR" sz="1000" dirty="0" smtClean="0"/>
                        <a:t>	    ON ST.CMCDKY = 'STATDO'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</a:t>
                      </a:r>
                      <a:r>
                        <a:rPr lang="en-US" altLang="ko-KR" sz="1000" dirty="0" smtClean="0"/>
                        <a:t>AND ST.CMCDVL = 'NEW'</a:t>
                      </a:r>
                    </a:p>
                    <a:p>
                      <a:r>
                        <a:rPr lang="en-US" altLang="ko-KR" sz="1000" dirty="0" smtClean="0"/>
                        <a:t>	LEFT OUTER JOIN DOCCM DC</a:t>
                      </a:r>
                    </a:p>
                    <a:p>
                      <a:r>
                        <a:rPr lang="en-US" altLang="ko-KR" sz="1000" dirty="0" smtClean="0"/>
                        <a:t>	    ON DC.DOCCAT = '200'</a:t>
                      </a:r>
                    </a:p>
                    <a:p>
                      <a:r>
                        <a:rPr lang="en-US" altLang="ko-KR" sz="1000" dirty="0" smtClean="0"/>
                        <a:t>	LEFT OUTER JOIN DOCTM DT</a:t>
                      </a:r>
                    </a:p>
                    <a:p>
                      <a:r>
                        <a:rPr lang="en-US" altLang="ko-KR" sz="1000" dirty="0" smtClean="0"/>
                        <a:t>	    ON DT.DOCUTY = IFW.BWART</a:t>
                      </a:r>
                    </a:p>
                    <a:p>
                      <a:r>
                        <a:rPr lang="en-US" altLang="ko-KR" sz="1000" dirty="0" smtClean="0"/>
                        <a:t>	LEFT OUTER JOIN BZPTN BZ</a:t>
                      </a:r>
                    </a:p>
                    <a:p>
                      <a:r>
                        <a:rPr lang="en-US" altLang="ko-KR" sz="1000" dirty="0" smtClean="0"/>
                        <a:t>	    ON BZ.PTNRKY = IFW.KUNAG</a:t>
                      </a:r>
                    </a:p>
                    <a:p>
                      <a:r>
                        <a:rPr lang="en-US" altLang="ko-KR" sz="1000" dirty="0" smtClean="0"/>
                        <a:t>	    AND BZ.PTNRTY = 'CT'</a:t>
                      </a:r>
                    </a:p>
                    <a:p>
                      <a:r>
                        <a:rPr lang="en-US" altLang="ko-KR" sz="1000" dirty="0" smtClean="0"/>
                        <a:t>	    AND BZ.PTNL05 IN (SELECT DISTINCT ADDR05 FROM WAHMA WHERE WAREKY = #WAREKY#)</a:t>
                      </a:r>
                    </a:p>
                    <a:p>
                      <a:r>
                        <a:rPr lang="en-US" altLang="ko-KR" sz="1000" dirty="0" smtClean="0"/>
                        <a:t>	LEFT OUTER JOIN VUSER_WMSERP VU</a:t>
                      </a:r>
                    </a:p>
                    <a:p>
                      <a:r>
                        <a:rPr lang="en-US" altLang="ko-KR" sz="1000" dirty="0" smtClean="0"/>
                        <a:t>	    ON VU.USERID = #SES_USER_ID#</a:t>
                      </a:r>
                    </a:p>
                    <a:p>
                      <a:r>
                        <a:rPr lang="en-US" altLang="ko-KR" sz="1000" dirty="0" smtClean="0"/>
                        <a:t>                         AND VU.OWNRKY = #SES_OWNER#</a:t>
                      </a:r>
                    </a:p>
                    <a:p>
                      <a:r>
                        <a:rPr lang="en-US" altLang="ko-KR" sz="1000" dirty="0" smtClean="0"/>
                        <a:t>	LEFT OUTER JOIN VUSER_WAREDOCUSER VU2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</a:t>
                      </a:r>
                      <a:r>
                        <a:rPr lang="en-US" altLang="ko-KR" sz="1000" dirty="0" smtClean="0"/>
                        <a:t>ON VU2.WAREKY = #WAREKY#</a:t>
                      </a:r>
                    </a:p>
                    <a:p>
                      <a:r>
                        <a:rPr lang="en-US" altLang="ko-KR" sz="1000" dirty="0" smtClean="0"/>
                        <a:t>	     AND VU2.DOCUTY = IFW.BWART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WHERE IFW.IFFLG IN ('N')</a:t>
                      </a:r>
                    </a:p>
                    <a:p>
                      <a:r>
                        <a:rPr lang="en-US" altLang="ko-KR" sz="1000" dirty="0" smtClean="0"/>
                        <a:t>	   AND IFW.LFIMG - IFW.QTSHP - NVL(IFW.N00101,0) &gt; 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IFWMS113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WAHMA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CMCDV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DOCCM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VUSER_WMSERP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VUSER_WAREDOCUSER 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45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387319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DL01HEAD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AND #WAREKY# LIKE (CASE WHEN IFW.WERKS = 'CSHA' AND IFW.WAREKY = 'WSH_' THEN 'WSH%'</a:t>
                      </a:r>
                    </a:p>
                    <a:p>
                      <a:r>
                        <a:rPr lang="en-US" altLang="ko-KR" sz="1000" dirty="0" smtClean="0"/>
                        <a:t>	                           ELSE IFW.WAREKY END)</a:t>
                      </a:r>
                    </a:p>
                    <a:p>
                      <a:r>
                        <a:rPr lang="en-US" altLang="ko-KR" sz="1000" dirty="0" smtClean="0"/>
                        <a:t>	AND IFW.STKNUM = ' '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property="LOTA05"&gt;</a:t>
                      </a:r>
                    </a:p>
                    <a:p>
                      <a:r>
                        <a:rPr lang="en-US" altLang="ko-KR" sz="1000" dirty="0" smtClean="0"/>
                        <a:t>		AND IFW.C00104 = #LOTA05#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 property="LOTA05"&gt;</a:t>
                      </a:r>
                    </a:p>
                    <a:p>
                      <a:r>
                        <a:rPr lang="en-US" altLang="ko-KR" sz="1000" dirty="0" smtClean="0"/>
                        <a:t>		AND IFW.C00104 = ' '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property="PROGID"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="DL01"&gt;</a:t>
                      </a:r>
                    </a:p>
                    <a:p>
                      <a:r>
                        <a:rPr lang="en-US" altLang="ko-KR" sz="1000" dirty="0" smtClean="0"/>
                        <a:t>		AND IFW.BWART NOT IN ('266')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property="PROGID"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="DL03"&gt;</a:t>
                      </a:r>
                    </a:p>
                    <a:p>
                      <a:r>
                        <a:rPr lang="en-US" altLang="ko-KR" sz="1000" dirty="0" smtClean="0"/>
                        <a:t>		AND IFW.BWART IN ('266')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	$RANGE_SQL$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   </a:t>
                      </a:r>
                      <a:r>
                        <a:rPr lang="en-US" altLang="ko-KR" sz="1000" dirty="0" smtClean="0"/>
                        <a:t>GROUP BY IFW.VBELN, IFW.WAREKY, WH.NAME01, IFW.KUNAG, BZ.NAME01, BZ.EXPTNK, ST.CDESC1,</a:t>
                      </a:r>
                    </a:p>
                    <a:p>
                      <a:r>
                        <a:rPr lang="en-US" altLang="ko-KR" sz="1000" dirty="0" smtClean="0"/>
                        <a:t>	          DC.SHORTX, IFW.BWART, DT.SHORTX, IFW.BWART, IFW.LGORT, BZ.NATNKY,</a:t>
                      </a:r>
                    </a:p>
                    <a:p>
                      <a:r>
                        <a:rPr lang="en-US" altLang="ko-KR" sz="1000" dirty="0" smtClean="0"/>
                        <a:t>	          BZ.PTNG01, BZ.PTNG02, BZ.PTNG03, BZ.PTNG04, IFW.LFART, IFW.C00102,</a:t>
                      </a:r>
                    </a:p>
                    <a:p>
                      <a:r>
                        <a:rPr lang="en-US" altLang="ko-KR" sz="1000" dirty="0" smtClean="0"/>
                        <a:t>	          IFW.ZLIKP_ERDAT, IFW.ZLIKP_ERZET, IFW.DEPTID1,</a:t>
                      </a:r>
                    </a:p>
                    <a:p>
                      <a:r>
                        <a:rPr lang="en-US" altLang="ko-KR" sz="1000" dirty="0" smtClean="0"/>
                        <a:t>	          VU.ERPUSR, VU.ERPNAM, VU.DEPTID, VU.DPNAME,</a:t>
                      </a:r>
                    </a:p>
                    <a:p>
                      <a:r>
                        <a:rPr lang="en-US" altLang="ko-KR" sz="1000" dirty="0" smtClean="0"/>
                        <a:t>	          VU2.ERPUS2, VU2.USNAM2, VU2.DEPID2, VU2.DPNAM2,</a:t>
                      </a:r>
                    </a:p>
                    <a:p>
                      <a:r>
                        <a:rPr lang="en-US" altLang="ko-KR" sz="1000" dirty="0" smtClean="0"/>
                        <a:t>	          VU2.ERPUS3, VU2.USNAM3, VU2.DEPID3, VU2.DPNAM3,</a:t>
                      </a:r>
                    </a:p>
                    <a:p>
                      <a:r>
                        <a:rPr lang="en-US" altLang="ko-KR" sz="1000" dirty="0" smtClean="0"/>
                        <a:t>	          VU2.ERPUS4, VU2.USNAM4, VU2.DEPID4, VU2.DPNAM4,</a:t>
                      </a:r>
                    </a:p>
                    <a:p>
                      <a:r>
                        <a:rPr lang="en-US" altLang="ko-KR" sz="1000" dirty="0" smtClean="0"/>
                        <a:t>	          IFW.CREDAT,IFW.CRETIM,VU.USERID,VU.USNAME,IFW.LMODAT,IFW.LMOTIM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property="OWNRKY"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="CSUZ"&gt;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 property="OWNRKY"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="CMAS"&gt;</a:t>
                      </a:r>
                    </a:p>
                    <a:p>
                      <a:r>
                        <a:rPr lang="en-US" altLang="ko-KR" sz="1000" dirty="0" smtClean="0"/>
                        <a:t>		HAVING NVL(SUM(IFW.QTSHP),0) = 0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ORDER BY IFW.VBELN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IFWMS113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WAHMA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CMCDV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DOCCM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DOCTM 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VUSER_WMSERP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VUSER_WAREDOCUSER </a:t>
                      </a:r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49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02046"/>
              </p:ext>
            </p:extLst>
          </p:nvPr>
        </p:nvGraphicFramePr>
        <p:xfrm>
          <a:off x="107504" y="188640"/>
          <a:ext cx="8928992" cy="4802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LMODAT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LMOTIM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LMOUSR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OWNRKY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SKUKEY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품번코드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DELMAK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삭제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SKUG01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LENGTH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길이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WIDTHW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가로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HEIGHT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높이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CUBICM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CBM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CMCDV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CAPACT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DUOMKY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QTDUOM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박스수량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ABCANV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LOTL08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S/N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SECTWD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WEIGHT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343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312440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SHPOKY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WAREKY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WHAMA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WAREKYNM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거점명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SHPMTY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DOCTM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SHPMTYNM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출고타입명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CMCDV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STATDONM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상태명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DOCCAT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DOCCM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DOCCATNM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DOCDAT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DOCUTY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OWNRKY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RQSHPD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출하요청일자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RQARRD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지시일자</a:t>
                      </a:r>
                      <a:r>
                        <a:rPr lang="en-US" altLang="ko-KR" sz="1100" dirty="0" smtClean="0"/>
                        <a:t>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RQARRT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지시시간</a:t>
                      </a:r>
                      <a:r>
                        <a:rPr lang="en-US" altLang="ko-KR" sz="1100" dirty="0" smtClean="0"/>
                        <a:t>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ALSTKY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할당전략키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IFWMS113</a:t>
                      </a:r>
                      <a:endParaRPr lang="ko-KR" altLang="en-US" sz="11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SHIPTO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WHAMA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SHIPTONM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거래처명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SOLDTO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판매처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SOLDTONM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판매처명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PTNBLK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발주불가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SVBELN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039610"/>
              </p:ext>
            </p:extLst>
          </p:nvPr>
        </p:nvGraphicFramePr>
        <p:xfrm>
          <a:off x="4572000" y="261392"/>
          <a:ext cx="4310653" cy="440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/>
                <a:gridCol w="864096"/>
                <a:gridCol w="1296144"/>
                <a:gridCol w="854269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BZPTN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PGRC01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권역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BZPTN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PGRC02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운송유형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BZPTN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PGRC03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운임계산여부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BZPTN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PGRC04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운송사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BZPTN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PGRC05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</a:t>
                      </a:r>
                      <a:r>
                        <a:rPr lang="ko-KR" altLang="en-US" sz="1100" dirty="0" smtClean="0"/>
                        <a:t>운송결재방식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VEHINO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차량번호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 </a:t>
                      </a:r>
                      <a:r>
                        <a:rPr lang="en-US" altLang="ko-KR" sz="110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DRIVER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기사명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DOCTXT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CREDAT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CRETIM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VUSER_WMSERP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CREUSR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VUSER_WMSERP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CUSRNM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LMODAT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LMOTIM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VUSER_WMSERP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LMOUSR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VUSER_WMSERP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LUSRNM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53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68760"/>
            <a:ext cx="6253361" cy="478813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67631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en-US" sz="900" kern="0" dirty="0" smtClean="0">
                          <a:effectLst/>
                        </a:rPr>
                        <a:t>Item</a:t>
                      </a:r>
                      <a:r>
                        <a:rPr lang="en-US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248196" y="4365104"/>
            <a:ext cx="5884142" cy="122413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8097" y="4229769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92113" y="1550080"/>
            <a:ext cx="460511" cy="198949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9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197736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DL01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id="DL01_LIST"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baseline="0" dirty="0" smtClean="0"/>
                        <a:t>          </a:t>
                      </a:r>
                      <a:r>
                        <a:rPr lang="en-US" altLang="ko-KR" sz="1000" dirty="0" smtClean="0"/>
                        <a:t>SELECT IFW.VBELN AS VBELN,</a:t>
                      </a:r>
                    </a:p>
                    <a:p>
                      <a:r>
                        <a:rPr lang="en-US" altLang="ko-KR" sz="1000" dirty="0" smtClean="0"/>
                        <a:t>	' ' AS SHPOKY,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        ' ' AS SHPOIT,</a:t>
                      </a:r>
                    </a:p>
                    <a:p>
                      <a:r>
                        <a:rPr lang="en-US" altLang="ko-KR" sz="1000" dirty="0" smtClean="0"/>
                        <a:t>	'NEW' AS STATIT, 	</a:t>
                      </a:r>
                    </a:p>
                    <a:p>
                      <a:r>
                        <a:rPr lang="en-US" altLang="ko-KR" sz="1000" dirty="0" smtClean="0"/>
                        <a:t>	CASE WHEN IFW.C00104 = 'DS'</a:t>
                      </a:r>
                    </a:p>
                    <a:p>
                      <a:r>
                        <a:rPr lang="en-US" altLang="ko-KR" sz="1000" dirty="0" smtClean="0"/>
                        <a:t>	 THEN 'DIR‘</a:t>
                      </a:r>
                    </a:p>
                    <a:p>
                      <a:r>
                        <a:rPr lang="en-US" altLang="ko-KR" sz="1000" dirty="0" smtClean="0"/>
                        <a:t> 	ELSE</a:t>
                      </a:r>
                    </a:p>
                    <a:p>
                      <a:r>
                        <a:rPr lang="en-US" altLang="ko-KR" sz="1000" dirty="0" smtClean="0"/>
                        <a:t>	 NVL((SELECT ALSTKY FROM V_ALCUS01 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</a:t>
                      </a:r>
                      <a:r>
                        <a:rPr lang="en-US" altLang="ko-KR" sz="1000" dirty="0" smtClean="0"/>
                        <a:t>WHERE V_ALCUS01.PARTNER IN (IFW.KUNAG, IFW.LGORT, IFW.DEPTID1, </a:t>
                      </a:r>
                    </a:p>
                    <a:p>
                      <a:r>
                        <a:rPr lang="en-US" altLang="ko-KR" sz="1000" dirty="0" smtClean="0"/>
                        <a:t>                             NVL(BZ.NATNKY,' '),' ')    AND ROWNUM = 1), F_DEF_ALSTKY(IFW.WAREKY))</a:t>
                      </a:r>
                    </a:p>
                    <a:p>
                      <a:r>
                        <a:rPr lang="en-US" altLang="ko-KR" sz="1000" dirty="0" smtClean="0"/>
                        <a:t>	END AS ALSTKY,		   </a:t>
                      </a:r>
                    </a:p>
                    <a:p>
                      <a:r>
                        <a:rPr lang="en-US" altLang="ko-KR" sz="1000" dirty="0" smtClean="0"/>
                        <a:t>	#WAREKY# AS WAREKY,</a:t>
                      </a:r>
                    </a:p>
                    <a:p>
                      <a:r>
                        <a:rPr lang="en-US" altLang="ko-KR" sz="1000" dirty="0" smtClean="0"/>
                        <a:t>	(SELECT DISTINCT ADDR05 FROM WAHMA WHERE WAREKY = #WAREKY# </a:t>
                      </a:r>
                    </a:p>
                    <a:p>
                      <a:r>
                        <a:rPr lang="en-US" altLang="ko-KR" sz="1000" dirty="0" smtClean="0"/>
                        <a:t>                     AND ROWNUM = 1) AS OWNRKY,</a:t>
                      </a:r>
                    </a:p>
                    <a:p>
                      <a:r>
                        <a:rPr lang="en-US" altLang="ko-KR" sz="1000" dirty="0" smtClean="0"/>
                        <a:t>	IFW.STKNUM AS STKNUM,</a:t>
                      </a:r>
                    </a:p>
                    <a:p>
                      <a:r>
                        <a:rPr lang="en-US" altLang="ko-KR" sz="1000" dirty="0" smtClean="0"/>
                        <a:t>	IFW.LFIMG AS QTSORG,</a:t>
                      </a:r>
                    </a:p>
                    <a:p>
                      <a:r>
                        <a:rPr lang="en-US" altLang="ko-KR" sz="1000" dirty="0" smtClean="0"/>
                        <a:t>	IFW.LFIMG AS QTYORG,</a:t>
                      </a:r>
                    </a:p>
                    <a:p>
                      <a:r>
                        <a:rPr lang="en-US" altLang="ko-KR" sz="1000" dirty="0" smtClean="0"/>
                        <a:t>	IFW.LFIMG - IFW.QTSHP - NVL(IFW.N00101,0) AS QTSHPO,</a:t>
                      </a:r>
                    </a:p>
                    <a:p>
                      <a:r>
                        <a:rPr lang="en-US" altLang="ko-KR" sz="1000" dirty="0" smtClean="0"/>
                        <a:t>	0 AS QTUALO,</a:t>
                      </a:r>
                    </a:p>
                    <a:p>
                      <a:r>
                        <a:rPr lang="en-US" altLang="ko-KR" sz="1000" dirty="0" smtClean="0"/>
                        <a:t>	0 AS QTALOC,</a:t>
                      </a:r>
                    </a:p>
                    <a:p>
                      <a:r>
                        <a:rPr lang="en-US" altLang="ko-KR" sz="1000" dirty="0" smtClean="0"/>
                        <a:t>	0 AS QTSHPD,</a:t>
                      </a:r>
                    </a:p>
                    <a:p>
                      <a:r>
                        <a:rPr lang="en-US" altLang="ko-KR" sz="1000" dirty="0" smtClean="0"/>
                        <a:t>	0 AS QTSHPC,</a:t>
                      </a:r>
                    </a:p>
                    <a:p>
                      <a:r>
                        <a:rPr lang="en-US" altLang="ko-KR" sz="1000" dirty="0" smtClean="0"/>
                        <a:t>	SW.MEASKY AS MEASKY,</a:t>
                      </a:r>
                    </a:p>
                    <a:p>
                      <a:r>
                        <a:rPr lang="en-US" altLang="ko-KR" sz="1000" dirty="0" smtClean="0"/>
                        <a:t>	IFW.SKUKEY AS SKUKEY,</a:t>
                      </a:r>
                    </a:p>
                    <a:p>
                      <a:r>
                        <a:rPr lang="en-US" altLang="ko-KR" sz="1000" dirty="0" smtClean="0"/>
                        <a:t>	SM.DESC01 AS DESC01,</a:t>
                      </a:r>
                    </a:p>
                    <a:p>
                      <a:r>
                        <a:rPr lang="en-US" altLang="ko-KR" sz="1000" dirty="0" smtClean="0"/>
                        <a:t>	SM.DESC02 AS DESC02,</a:t>
                      </a:r>
                    </a:p>
                    <a:p>
                      <a:r>
                        <a:rPr lang="en-US" altLang="ko-KR" sz="1000" dirty="0" smtClean="0"/>
                        <a:t>	IFW.MEINS AS UOMKEY,</a:t>
                      </a:r>
                    </a:p>
                    <a:p>
                      <a:r>
                        <a:rPr lang="en-US" altLang="ko-KR" sz="1000" dirty="0" smtClean="0"/>
                        <a:t>	1 AS QTPUOM,</a:t>
                      </a:r>
                    </a:p>
                    <a:p>
                      <a:r>
                        <a:rPr lang="en-US" altLang="ko-KR" sz="1000" dirty="0" smtClean="0"/>
                        <a:t>	SM.DUOMKY AS DUOMKY,</a:t>
                      </a:r>
                    </a:p>
                    <a:p>
                      <a:r>
                        <a:rPr lang="en-US" altLang="ko-KR" sz="1000" dirty="0" smtClean="0"/>
                        <a:t>	SM.QTDUOM AS QTDUOM,	</a:t>
                      </a:r>
                    </a:p>
                    <a:p>
                      <a:r>
                        <a:rPr lang="en-US" altLang="ko-KR" sz="1000" dirty="0" smtClean="0"/>
                        <a:t>	IFW.VBELN AS REFDKY,</a:t>
                      </a:r>
                    </a:p>
                    <a:p>
                      <a:r>
                        <a:rPr lang="en-US" altLang="ko-KR" sz="1000" dirty="0" smtClean="0"/>
                        <a:t>	IFW.POSNR AS REFDIT,</a:t>
                      </a:r>
                    </a:p>
                    <a:p>
                      <a:r>
                        <a:rPr lang="en-US" altLang="ko-KR" sz="1000" dirty="0" smtClean="0"/>
                        <a:t>	' ' AS REFCAT,</a:t>
                      </a:r>
                    </a:p>
                    <a:p>
                      <a:r>
                        <a:rPr lang="en-US" altLang="ko-KR" sz="1000" dirty="0" smtClean="0"/>
                        <a:t>	TO_CHAR(SYSDATE,'YYYYMMDD') AS REFDAT,	</a:t>
                      </a:r>
                    </a:p>
                    <a:p>
                      <a:r>
                        <a:rPr lang="en-US" altLang="ko-KR" sz="1000" dirty="0" smtClean="0"/>
                        <a:t>	SZF_GETOLDSKUKEY(#WAREKY#, IFW.SKUKEY) AS ASKU01,</a:t>
                      </a:r>
                    </a:p>
                    <a:p>
                      <a:r>
                        <a:rPr lang="en-US" altLang="ko-KR" sz="1000" dirty="0" smtClean="0"/>
                        <a:t>	SM.ASKU02 AS ASKU02,</a:t>
                      </a:r>
                    </a:p>
                    <a:p>
                      <a:r>
                        <a:rPr lang="en-US" altLang="ko-KR" sz="1000" dirty="0" smtClean="0"/>
                        <a:t>	SM.ASKU03 AS ASKU03,</a:t>
                      </a:r>
                    </a:p>
                    <a:p>
                      <a:r>
                        <a:rPr lang="en-US" altLang="ko-KR" sz="1000" dirty="0" smtClean="0"/>
                        <a:t>	SM.ASKU04 AS ASKU04,</a:t>
                      </a:r>
                    </a:p>
                    <a:p>
                      <a:r>
                        <a:rPr lang="en-US" altLang="ko-KR" sz="1000" dirty="0" smtClean="0"/>
                        <a:t>	SM.ASKU05 AS ASKU05,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IFWMS113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085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85111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DL01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SM.EANCOD AS EANCOD,</a:t>
                      </a:r>
                    </a:p>
                    <a:p>
                      <a:r>
                        <a:rPr lang="en-US" altLang="ko-KR" sz="1000" dirty="0" smtClean="0"/>
                        <a:t>	SM.GTINCD AS GTINCD,</a:t>
                      </a:r>
                    </a:p>
                    <a:p>
                      <a:r>
                        <a:rPr lang="en-US" altLang="ko-KR" sz="1000" dirty="0" smtClean="0"/>
                        <a:t>	SM.SKUG01 AS SKUG01,</a:t>
                      </a:r>
                    </a:p>
                    <a:p>
                      <a:r>
                        <a:rPr lang="en-US" altLang="ko-KR" sz="1000" dirty="0" smtClean="0"/>
                        <a:t>	SM.SKUG02 AS SKUG02,</a:t>
                      </a:r>
                    </a:p>
                    <a:p>
                      <a:r>
                        <a:rPr lang="en-US" altLang="ko-KR" sz="1000" dirty="0" smtClean="0"/>
                        <a:t>	SM.SKUG03 AS SKUG03,</a:t>
                      </a:r>
                    </a:p>
                    <a:p>
                      <a:r>
                        <a:rPr lang="en-US" altLang="ko-KR" sz="1000" dirty="0" smtClean="0"/>
                        <a:t>	SM.SKUG04 AS SKUG04,</a:t>
                      </a:r>
                    </a:p>
                    <a:p>
                      <a:r>
                        <a:rPr lang="en-US" altLang="ko-KR" sz="1000" dirty="0" smtClean="0"/>
                        <a:t>	SM.SKUG05 AS SKUG05,</a:t>
                      </a:r>
                    </a:p>
                    <a:p>
                      <a:r>
                        <a:rPr lang="en-US" altLang="ko-KR" sz="1000" dirty="0" smtClean="0"/>
                        <a:t>	SM.GRSWGT AS GRSWGT,</a:t>
                      </a:r>
                    </a:p>
                    <a:p>
                      <a:r>
                        <a:rPr lang="en-US" altLang="ko-KR" sz="1000" dirty="0" smtClean="0"/>
                        <a:t>	SM.NETWGT AS NETWGT,</a:t>
                      </a:r>
                    </a:p>
                    <a:p>
                      <a:r>
                        <a:rPr lang="en-US" altLang="ko-KR" sz="1000" dirty="0" smtClean="0"/>
                        <a:t>	SM.WGTUNT AS WGTUNT,</a:t>
                      </a:r>
                    </a:p>
                    <a:p>
                      <a:r>
                        <a:rPr lang="en-US" altLang="ko-KR" sz="1000" dirty="0" smtClean="0"/>
                        <a:t>	SM.LENGTH AS LENGTH,</a:t>
                      </a:r>
                    </a:p>
                    <a:p>
                      <a:r>
                        <a:rPr lang="en-US" altLang="ko-KR" sz="1000" dirty="0" smtClean="0"/>
                        <a:t>	SM.WIDTHW AS WIDTHW,</a:t>
                      </a:r>
                    </a:p>
                    <a:p>
                      <a:r>
                        <a:rPr lang="en-US" altLang="ko-KR" sz="1000" dirty="0" smtClean="0"/>
                        <a:t>	SM.HEIGHT AS HEIGHT,</a:t>
                      </a:r>
                    </a:p>
                    <a:p>
                      <a:r>
                        <a:rPr lang="en-US" altLang="ko-KR" sz="1000" dirty="0" smtClean="0"/>
                        <a:t>	SM.CUBICM AS CUBICM,</a:t>
                      </a:r>
                    </a:p>
                    <a:p>
                      <a:r>
                        <a:rPr lang="en-US" altLang="ko-KR" sz="1000" dirty="0" smtClean="0"/>
                        <a:t>	SM.CAPACT AS CAPACT,</a:t>
                      </a:r>
                    </a:p>
                    <a:p>
                      <a:r>
                        <a:rPr lang="en-US" altLang="ko-KR" sz="1000" dirty="0" smtClean="0"/>
                        <a:t>	IFW.BWTAR AS LOTA01,</a:t>
                      </a:r>
                    </a:p>
                    <a:p>
                      <a:r>
                        <a:rPr lang="en-US" altLang="ko-KR" sz="1000" dirty="0" smtClean="0"/>
                        <a:t>	IFW.C00105 AS LOTA02,</a:t>
                      </a:r>
                    </a:p>
                    <a:p>
                      <a:r>
                        <a:rPr lang="en-US" altLang="ko-KR" sz="1000" dirty="0" smtClean="0"/>
                        <a:t>	' ' AS LOTA03,</a:t>
                      </a:r>
                    </a:p>
                    <a:p>
                      <a:r>
                        <a:rPr lang="en-US" altLang="ko-KR" sz="1000" dirty="0" smtClean="0"/>
                        <a:t>	' ' AS LOTA04,</a:t>
                      </a:r>
                    </a:p>
                    <a:p>
                      <a:r>
                        <a:rPr lang="en-US" altLang="ko-KR" sz="1000" dirty="0" smtClean="0"/>
                        <a:t>	IFW.C00104 AS LOTA05,</a:t>
                      </a:r>
                    </a:p>
                    <a:p>
                      <a:r>
                        <a:rPr lang="en-US" altLang="ko-KR" sz="1000" dirty="0" smtClean="0"/>
                        <a:t>	' ' AS LOTA06,</a:t>
                      </a:r>
                    </a:p>
                    <a:p>
                      <a:r>
                        <a:rPr lang="en-US" altLang="ko-KR" sz="1000" dirty="0" smtClean="0"/>
                        <a:t>	' ' AS LOTA07,</a:t>
                      </a:r>
                    </a:p>
                    <a:p>
                      <a:r>
                        <a:rPr lang="en-US" altLang="ko-KR" sz="1000" dirty="0" smtClean="0"/>
                        <a:t>	' ' AS LOTA08,</a:t>
                      </a:r>
                    </a:p>
                    <a:p>
                      <a:r>
                        <a:rPr lang="en-US" altLang="ko-KR" sz="1000" dirty="0" smtClean="0"/>
                        <a:t>	' ' AS LOTA09,</a:t>
                      </a:r>
                    </a:p>
                    <a:p>
                      <a:r>
                        <a:rPr lang="en-US" altLang="ko-KR" sz="1000" dirty="0" smtClean="0"/>
                        <a:t>	' ' AS LOTA10,</a:t>
                      </a:r>
                    </a:p>
                    <a:p>
                      <a:r>
                        <a:rPr lang="en-US" altLang="ko-KR" sz="1000" dirty="0" smtClean="0"/>
                        <a:t>	' ' AS LOTA11,</a:t>
                      </a:r>
                    </a:p>
                    <a:p>
                      <a:r>
                        <a:rPr lang="en-US" altLang="ko-KR" sz="1000" dirty="0" smtClean="0"/>
                        <a:t>	' ' AS LOTA12,</a:t>
                      </a:r>
                    </a:p>
                    <a:p>
                      <a:r>
                        <a:rPr lang="en-US" altLang="ko-KR" sz="1000" dirty="0" smtClean="0"/>
                        <a:t>	' ' AS LOTA13,</a:t>
                      </a:r>
                    </a:p>
                    <a:p>
                      <a:r>
                        <a:rPr lang="en-US" altLang="ko-KR" sz="1000" dirty="0" smtClean="0"/>
                        <a:t>	' ' AS LOTA14,</a:t>
                      </a:r>
                    </a:p>
                    <a:p>
                      <a:r>
                        <a:rPr lang="en-US" altLang="ko-KR" sz="1000" dirty="0" smtClean="0"/>
                        <a:t>	' ' AS LOTA15,</a:t>
                      </a:r>
                    </a:p>
                    <a:p>
                      <a:r>
                        <a:rPr lang="en-US" altLang="ko-KR" sz="1000" dirty="0" smtClean="0"/>
                        <a:t>	0 AS LOTA16,</a:t>
                      </a:r>
                    </a:p>
                    <a:p>
                      <a:r>
                        <a:rPr lang="en-US" altLang="ko-KR" sz="1000" dirty="0" smtClean="0"/>
                        <a:t>	0 AS LOTA17,</a:t>
                      </a:r>
                    </a:p>
                    <a:p>
                      <a:r>
                        <a:rPr lang="en-US" altLang="ko-KR" sz="1000" dirty="0" smtClean="0"/>
                        <a:t>	0 AS LOTA18,</a:t>
                      </a:r>
                    </a:p>
                    <a:p>
                      <a:r>
                        <a:rPr lang="en-US" altLang="ko-KR" sz="1000" dirty="0" smtClean="0"/>
                        <a:t>	0 AS LOTA19,</a:t>
                      </a:r>
                    </a:p>
                    <a:p>
                      <a:r>
                        <a:rPr lang="en-US" altLang="ko-KR" sz="1000" dirty="0" smtClean="0"/>
                        <a:t>	0 AS LOTA20, 	</a:t>
                      </a:r>
                    </a:p>
                    <a:p>
                      <a:r>
                        <a:rPr lang="en-US" altLang="ko-KR" sz="1000" dirty="0" smtClean="0"/>
                        <a:t>	IFW.SEQNO AS AWMSNO,</a:t>
                      </a:r>
                    </a:p>
                    <a:p>
                      <a:r>
                        <a:rPr lang="en-US" altLang="ko-KR" sz="1000" dirty="0" smtClean="0"/>
                        <a:t>	IFW.MANDT AS SMANDT,</a:t>
                      </a:r>
                    </a:p>
                    <a:p>
                      <a:r>
                        <a:rPr lang="en-US" altLang="ko-KR" sz="1000" dirty="0" smtClean="0"/>
                        <a:t>	IFW.VBELN AS SVBELN,</a:t>
                      </a:r>
                    </a:p>
                    <a:p>
                      <a:r>
                        <a:rPr lang="en-US" altLang="ko-KR" sz="1000" dirty="0" smtClean="0"/>
                        <a:t>	IFW.POSNR AS SPOSNR,</a:t>
                      </a:r>
                    </a:p>
                    <a:p>
                      <a:r>
                        <a:rPr lang="en-US" altLang="ko-KR" sz="1000" dirty="0" smtClean="0"/>
                        <a:t>	IFW.MANDT AS MANDT,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IFWMS113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204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318399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DL01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IFW.POSNR AS POSNR,</a:t>
                      </a:r>
                    </a:p>
                    <a:p>
                      <a:r>
                        <a:rPr lang="en-US" altLang="ko-KR" sz="1000" dirty="0" smtClean="0"/>
                        <a:t>	IFW.VGBEL AS STRAID,</a:t>
                      </a:r>
                    </a:p>
                    <a:p>
                      <a:r>
                        <a:rPr lang="en-US" altLang="ko-KR" sz="1000" dirty="0" smtClean="0"/>
                        <a:t>	SW.OBPROT AS OBLKYN,</a:t>
                      </a:r>
                    </a:p>
                    <a:p>
                      <a:r>
                        <a:rPr lang="en-US" altLang="ko-KR" sz="1000" dirty="0" smtClean="0"/>
                        <a:t>	' ' AS SEBELN,</a:t>
                      </a:r>
                    </a:p>
                    <a:p>
                      <a:r>
                        <a:rPr lang="en-US" altLang="ko-KR" sz="1000" dirty="0" smtClean="0"/>
                        <a:t>	TO_CHAR(SYSDATE,'YYYY-MM-DD') AS CREDAT,</a:t>
                      </a:r>
                    </a:p>
                    <a:p>
                      <a:r>
                        <a:rPr lang="en-US" altLang="ko-KR" sz="1000" dirty="0" smtClean="0"/>
                        <a:t>	TO_CHAR(SYSDATE,'HH24:MI:SS') AS CRETIM,</a:t>
                      </a:r>
                    </a:p>
                    <a:p>
                      <a:r>
                        <a:rPr lang="en-US" altLang="ko-KR" sz="1000" dirty="0" smtClean="0"/>
                        <a:t>	#SES_USER_ID# AS CREUSR,</a:t>
                      </a:r>
                    </a:p>
                    <a:p>
                      <a:r>
                        <a:rPr lang="en-US" altLang="ko-KR" sz="1000" dirty="0" smtClean="0"/>
                        <a:t>	' ' AS CUSRNM,</a:t>
                      </a:r>
                    </a:p>
                    <a:p>
                      <a:r>
                        <a:rPr lang="en-US" altLang="ko-KR" sz="1000" dirty="0" smtClean="0"/>
                        <a:t>	TO_CHAR(SYSDATE,'YYYY-MM-DD') AS LMODAT,</a:t>
                      </a:r>
                    </a:p>
                    <a:p>
                      <a:r>
                        <a:rPr lang="en-US" altLang="ko-KR" sz="1000" dirty="0" smtClean="0"/>
                        <a:t>	TO_CHAR(SYSDATE,'HH24:MI:SS') AS LMOTIM,</a:t>
                      </a:r>
                    </a:p>
                    <a:p>
                      <a:r>
                        <a:rPr lang="en-US" altLang="ko-KR" sz="1000" dirty="0" smtClean="0"/>
                        <a:t>	#SES_USER_ID# AS LMOUSR,</a:t>
                      </a:r>
                    </a:p>
                    <a:p>
                      <a:r>
                        <a:rPr lang="en-US" altLang="ko-KR" sz="1000" dirty="0" smtClean="0"/>
                        <a:t>	' ' AS LUSRNM</a:t>
                      </a:r>
                    </a:p>
                    <a:p>
                      <a:r>
                        <a:rPr lang="en-US" altLang="ko-KR" sz="1000" baseline="0" dirty="0" smtClean="0"/>
                        <a:t>              </a:t>
                      </a:r>
                      <a:r>
                        <a:rPr lang="en-US" altLang="ko-KR" sz="1000" dirty="0" smtClean="0"/>
                        <a:t>FROM IFWMS113 IFW</a:t>
                      </a:r>
                    </a:p>
                    <a:p>
                      <a:r>
                        <a:rPr lang="en-US" altLang="ko-KR" sz="1000" dirty="0" smtClean="0"/>
                        <a:t>	INNER JOIN SKUMA SM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ON SM.SKUKEY = IFW.SKUKEY</a:t>
                      </a:r>
                    </a:p>
                    <a:p>
                      <a:r>
                        <a:rPr lang="en-US" altLang="ko-KR" sz="1000" dirty="0" smtClean="0"/>
                        <a:t>	INNER JOIN SKUWC SW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</a:t>
                      </a:r>
                      <a:r>
                        <a:rPr lang="en-US" altLang="ko-KR" sz="1000" dirty="0" smtClean="0"/>
                        <a:t>     ON SW.WAREKY = #WAREKY#</a:t>
                      </a:r>
                    </a:p>
                    <a:p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	       AND SW.SKUKEY = IFW.SKUKEY</a:t>
                      </a:r>
                    </a:p>
                    <a:p>
                      <a:r>
                        <a:rPr lang="en-US" altLang="ko-KR" sz="1000" dirty="0" smtClean="0"/>
                        <a:t>	LEFT OUTER JOIN BZPTN BZ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ON BZ.PTNRKY = IFW.KUNAG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dirty="0" smtClean="0"/>
                        <a:t>      AND BZ.PTNRTY = 'CT'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AND BZ.PTNL05 IN (SELECT DISTINCT ADDR05 FROM WAHMA WHERE WAREKY = #WAREKY#)</a:t>
                      </a:r>
                    </a:p>
                    <a:p>
                      <a:r>
                        <a:rPr lang="en-US" altLang="ko-KR" sz="1000" baseline="0" dirty="0" smtClean="0"/>
                        <a:t>             </a:t>
                      </a:r>
                      <a:r>
                        <a:rPr lang="en-US" altLang="ko-KR" sz="1000" dirty="0" smtClean="0"/>
                        <a:t>WHERE #WAREKY# LIKE (CASE WHEN IFW.WERKS = 'CSHA' AND IFW.WAREKY = 'WSH_' THEN 'WSH%'</a:t>
                      </a:r>
                    </a:p>
                    <a:p>
                      <a:r>
                        <a:rPr lang="en-US" altLang="ko-KR" sz="1000" dirty="0" smtClean="0"/>
                        <a:t>	                         ELSE IFW.WAREKY END)</a:t>
                      </a:r>
                    </a:p>
                    <a:p>
                      <a:r>
                        <a:rPr lang="en-US" altLang="ko-KR" sz="1000" dirty="0" smtClean="0"/>
                        <a:t>	AND IFW.IFFLG IN ('N')</a:t>
                      </a:r>
                    </a:p>
                    <a:p>
                      <a:r>
                        <a:rPr lang="en-US" altLang="ko-KR" sz="1000" dirty="0" smtClean="0"/>
                        <a:t>	AND IFW.LFIMG - IFW.QTSHP - NVL(IFW.N00101,0) &lt;![CDATA[&gt;]]&gt; 0	   </a:t>
                      </a:r>
                    </a:p>
                    <a:p>
                      <a:r>
                        <a:rPr lang="en-US" altLang="ko-KR" sz="1000" dirty="0" smtClean="0"/>
                        <a:t>	AND SM.OWNRKY = (SELECT DISTINCT ADDR05 FROM WAHMA </a:t>
                      </a:r>
                    </a:p>
                    <a:p>
                      <a:r>
                        <a:rPr lang="en-US" altLang="ko-KR" sz="1000" dirty="0" smtClean="0"/>
                        <a:t>                        WHERE WAREKY = #WAREKY# AND ROWNUM = 1)</a:t>
                      </a:r>
                    </a:p>
                    <a:p>
                      <a:r>
                        <a:rPr lang="en-US" altLang="ko-KR" sz="1000" dirty="0" smtClean="0"/>
                        <a:t>	AND SW.OWNRKY = (SELECT DISTINCT ADDR05 FROM WAHMA </a:t>
                      </a:r>
                    </a:p>
                    <a:p>
                      <a:r>
                        <a:rPr lang="en-US" altLang="ko-KR" sz="1000" dirty="0" smtClean="0"/>
                        <a:t>                       WHERE WAREKY = #WAREKY# AND ROWNUM = 1)	   </a:t>
                      </a:r>
                    </a:p>
                    <a:p>
                      <a:r>
                        <a:rPr lang="en-US" altLang="ko-KR" sz="1000" dirty="0" smtClean="0"/>
                        <a:t>	 AND IFW.VBELN  = #SVBELN#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IFWMS113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 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297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86555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DL01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property="PROGID"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="DL01"&gt;</a:t>
                      </a:r>
                    </a:p>
                    <a:p>
                      <a:r>
                        <a:rPr lang="en-US" altLang="ko-KR" sz="1000" dirty="0" smtClean="0"/>
                        <a:t>		AND IFW.BWART NOT IN ('266')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property="PROGID"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="DL03"&gt;</a:t>
                      </a:r>
                    </a:p>
                    <a:p>
                      <a:r>
                        <a:rPr lang="en-US" altLang="ko-KR" sz="1000" dirty="0" smtClean="0"/>
                        <a:t>		AND IFW.BWART IN ('266')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property="LOTA05"&gt;</a:t>
                      </a:r>
                    </a:p>
                    <a:p>
                      <a:r>
                        <a:rPr lang="en-US" altLang="ko-KR" sz="1000" dirty="0" smtClean="0"/>
                        <a:t>		AND IFW.C00104 = #LOTA05#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 property="LOTA05"&gt;</a:t>
                      </a:r>
                    </a:p>
                    <a:p>
                      <a:r>
                        <a:rPr lang="en-US" altLang="ko-KR" sz="1000" dirty="0" smtClean="0"/>
                        <a:t>		AND IFW.C00104 = ' '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&gt;   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	$RANGE_SQL$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baseline="0" dirty="0" smtClean="0"/>
                        <a:t>           </a:t>
                      </a:r>
                      <a:r>
                        <a:rPr lang="en-US" altLang="ko-KR" sz="1000" dirty="0" smtClean="0"/>
                        <a:t> ORDER BY IFW.VBELN, TO_NUMBER(IFW.POSNR)</a:t>
                      </a:r>
                    </a:p>
                    <a:p>
                      <a:r>
                        <a:rPr lang="en-US" altLang="ko-KR" sz="1000" dirty="0" smtClean="0"/>
                        <a:t>	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IFWMS113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SKUMA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SKUWC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BZPTN </a:t>
                      </a:r>
                      <a:endParaRPr lang="ko-KR" altLang="en-US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81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560750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/>
                        <a:t>테이블명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SHPOKY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SHPOIT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ALSTKY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할당전략키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DESC01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DESC02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SVBELN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SPOSNR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STKNUM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총괄계획번호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QTYORG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실입고량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QTSHPO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지시수량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QTUALO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미할당수량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QTALOC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QTSHPD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MEASKY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UOMKEY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QTPUOM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ASKU01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ASKU02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ASKU03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ko-KR" altLang="en-US" sz="110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ASKU04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859381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/>
                        <a:t>테이블명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ASKU05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EANCOD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GTINCD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SKUG01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SKUG02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SKUG03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SKUG04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SKUG05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GRSWGT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NETWGT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WGTUNT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중량단위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LENGTH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길이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WIDTHW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HEIGHT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높이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CUBICM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CBM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SKUMA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CAPACT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1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586970"/>
              </p:ext>
            </p:extLst>
          </p:nvPr>
        </p:nvGraphicFramePr>
        <p:xfrm>
          <a:off x="107504" y="217592"/>
          <a:ext cx="8928992" cy="493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DUMMY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AWMSNO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SEQ(ERP)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SMANDT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Client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 smtClean="0"/>
                        <a:t>IFWMS113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STRAID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SCM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SKUWC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OBLKYN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수주블럭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74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68760"/>
            <a:ext cx="6253361" cy="478813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43867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900" kern="0" dirty="0" smtClean="0">
                          <a:effectLst/>
                        </a:rPr>
                        <a:t>SHPDH,</a:t>
                      </a:r>
                      <a:r>
                        <a:rPr lang="en-US" sz="900" kern="0" baseline="0" dirty="0" smtClean="0">
                          <a:effectLst/>
                        </a:rPr>
                        <a:t> SHPDI</a:t>
                      </a: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생성</a:t>
                      </a:r>
                      <a:endParaRPr lang="en-US" sz="900" kern="0" baseline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Rectangular Callout 181"/>
          <p:cNvSpPr/>
          <p:nvPr/>
        </p:nvSpPr>
        <p:spPr>
          <a:xfrm>
            <a:off x="683568" y="1385597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27584" y="1556792"/>
            <a:ext cx="504056" cy="198949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5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14356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0" dirty="0" smtClean="0">
                          <a:effectLst/>
                        </a:rPr>
                        <a:t>저장 후 </a:t>
                      </a:r>
                      <a:r>
                        <a:rPr lang="en-US" altLang="ko-KR" sz="900" kern="0" dirty="0" smtClean="0">
                          <a:effectLst/>
                        </a:rPr>
                        <a:t>HEAD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GRID </a:t>
                      </a:r>
                      <a:r>
                        <a:rPr lang="ko-KR" altLang="en-US" sz="900" kern="0" baseline="0" dirty="0" err="1" smtClean="0">
                          <a:effectLst/>
                        </a:rPr>
                        <a:t>재조회</a:t>
                      </a:r>
                      <a:endParaRPr lang="en-US" altLang="ko-KR" sz="900" kern="0" baseline="0" dirty="0" smtClean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[DL04]</a:t>
                      </a:r>
                      <a:r>
                        <a:rPr lang="ko-KR" altLang="en-US" sz="900" kern="0" baseline="0" dirty="0" err="1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오더할당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관리 화면으로 이동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640186" y="1826468"/>
            <a:ext cx="1491654" cy="3063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03648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1331640" y="1420768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32593"/>
            <a:ext cx="6113090" cy="431206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323528" y="2166940"/>
            <a:ext cx="5760640" cy="469971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8" name="Rectangular Callout 181"/>
          <p:cNvSpPr/>
          <p:nvPr/>
        </p:nvSpPr>
        <p:spPr>
          <a:xfrm>
            <a:off x="179512" y="2038099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64984" y="1686887"/>
            <a:ext cx="970711" cy="24666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10" name="Rectangular Callout 181"/>
          <p:cNvSpPr/>
          <p:nvPr/>
        </p:nvSpPr>
        <p:spPr>
          <a:xfrm>
            <a:off x="697123" y="1486443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54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873381"/>
              </p:ext>
            </p:extLst>
          </p:nvPr>
        </p:nvGraphicFramePr>
        <p:xfrm>
          <a:off x="107504" y="188640"/>
          <a:ext cx="8928990" cy="487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SKUWC SET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WAREKY = #WAREKY# , OWNRKY = #OWNRKY#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SKUKEY = #SKUKEY# , CAPACT = #CAPACT#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MEASKY = #MEASKY# , LOCARV = #LOCARV#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LOCAQC = #LOCAQC# , RCSTKY = #RCSTKY#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PASTKY = #PASTKY# , CAPACR = #CAPACR#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SASTKY = #SASTKY# , ALSTKY = #ALSTKY#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TKFLKY = #TKFLKY# , SPRIKY = #SPRIKY#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IBPROT = #IBPROT# , OBPROT = #OBPROT#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UOMDIN = #UOMDIN# , UOMDOU = #UOMDOU#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UOMDTA = #UOMDTA# , ABCANV = #ABCANV#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INDSLC = #INDSLC# , SLCLAT = #SLCLAT#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SLCTYP = #SLCTYP# , SLCPDI = #SLCPDI#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SLCPDO = #SLCPDO# , DPUTZO = #DPUTZO#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DPUTLO = #DPUTLO# , CPVNDR = #CPVNDR#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CPMEAS = #CPMEAS# , LOCOVR = #LOCOVR#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PLOCOV = #PLOCOV# , TARIKY = #TARIKY#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LOTRKY = #LOTRKY# , EXPDCK = #EXPDCK#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PRODCK = #PRODCK# , OUTDMT = #OUTDMT#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RIMDMT = #RIMDMT# , INNDPT = #INNDPT#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SECTWD = #SECTWD# , WEIGHT = #WEIGHT#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SHPPRT = #SHPPRT# , IFFLAG = #IFFLAG#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LMODAT = TO_CHAR(SYSDATE, 'YYYYMMDD')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LMOTIM = TO_CHAR(SYSDATE, 'HH24MISS')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LMOUSR = #SES_USER_ID#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AND OWNRKY = #OWNRKY#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AND SKUKEY = #SKUKEY# 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 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71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606916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id="SHPDH_INSERT"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SHPDH (</a:t>
                      </a:r>
                    </a:p>
                    <a:p>
                      <a:r>
                        <a:rPr lang="en-US" altLang="ko-KR" sz="1000" dirty="0" smtClean="0"/>
                        <a:t>		SHPOKY,</a:t>
                      </a:r>
                    </a:p>
                    <a:p>
                      <a:r>
                        <a:rPr lang="en-US" altLang="ko-KR" sz="1000" dirty="0" smtClean="0"/>
                        <a:t>		WAREKY,</a:t>
                      </a:r>
                    </a:p>
                    <a:p>
                      <a:r>
                        <a:rPr lang="en-US" altLang="ko-KR" sz="1000" dirty="0" smtClean="0"/>
                        <a:t>		SHPMTY,</a:t>
                      </a:r>
                    </a:p>
                    <a:p>
                      <a:r>
                        <a:rPr lang="en-US" altLang="ko-KR" sz="1000" dirty="0" smtClean="0"/>
                        <a:t>		ALSTKY,</a:t>
                      </a:r>
                    </a:p>
                    <a:p>
                      <a:r>
                        <a:rPr lang="en-US" altLang="ko-KR" sz="1000" dirty="0" smtClean="0"/>
                        <a:t>		STATDO,</a:t>
                      </a:r>
                    </a:p>
                    <a:p>
                      <a:r>
                        <a:rPr lang="en-US" altLang="ko-KR" sz="1000" dirty="0" smtClean="0"/>
                        <a:t>		DOCDAT,</a:t>
                      </a:r>
                    </a:p>
                    <a:p>
                      <a:r>
                        <a:rPr lang="en-US" altLang="ko-KR" sz="1000" dirty="0" smtClean="0"/>
                        <a:t>		DOCCAT,</a:t>
                      </a:r>
                    </a:p>
                    <a:p>
                      <a:r>
                        <a:rPr lang="en-US" altLang="ko-KR" sz="1000" dirty="0" smtClean="0"/>
                        <a:t>		PRORTY,</a:t>
                      </a:r>
                    </a:p>
                    <a:p>
                      <a:r>
                        <a:rPr lang="en-US" altLang="ko-KR" sz="1000" dirty="0" smtClean="0"/>
                        <a:t>		DOCUTY,</a:t>
                      </a:r>
                    </a:p>
                    <a:p>
                      <a:r>
                        <a:rPr lang="en-US" altLang="ko-KR" sz="1000" dirty="0" smtClean="0"/>
                        <a:t>		OWNRKY,</a:t>
                      </a:r>
                    </a:p>
                    <a:p>
                      <a:r>
                        <a:rPr lang="en-US" altLang="ko-KR" sz="1000" dirty="0" smtClean="0"/>
                        <a:t>		DRELIN,</a:t>
                      </a:r>
                    </a:p>
                    <a:p>
                      <a:r>
                        <a:rPr lang="en-US" altLang="ko-KR" sz="1000" dirty="0" smtClean="0"/>
                        <a:t>		RQSHPD,</a:t>
                      </a:r>
                    </a:p>
                    <a:p>
                      <a:r>
                        <a:rPr lang="en-US" altLang="ko-KR" sz="1000" dirty="0" smtClean="0"/>
                        <a:t>		RQARRD,</a:t>
                      </a:r>
                    </a:p>
                    <a:p>
                      <a:r>
                        <a:rPr lang="en-US" altLang="ko-KR" sz="1000" dirty="0" smtClean="0"/>
                        <a:t>		RQARRT,</a:t>
                      </a:r>
                    </a:p>
                    <a:p>
                      <a:r>
                        <a:rPr lang="en-US" altLang="ko-KR" sz="1000" dirty="0" smtClean="0"/>
                        <a:t>		LSHPCD,</a:t>
                      </a:r>
                    </a:p>
                    <a:p>
                      <a:r>
                        <a:rPr lang="en-US" altLang="ko-KR" sz="1000" dirty="0" smtClean="0"/>
                        <a:t>		DPTNKY,</a:t>
                      </a:r>
                    </a:p>
                    <a:p>
                      <a:r>
                        <a:rPr lang="en-US" altLang="ko-KR" sz="1000" dirty="0" smtClean="0"/>
                        <a:t>		PTRCVR,</a:t>
                      </a:r>
                    </a:p>
                    <a:p>
                      <a:r>
                        <a:rPr lang="en-US" altLang="ko-KR" sz="1000" dirty="0" smtClean="0"/>
                        <a:t>		PGRC01,</a:t>
                      </a:r>
                    </a:p>
                    <a:p>
                      <a:r>
                        <a:rPr lang="en-US" altLang="ko-KR" sz="1000" dirty="0" smtClean="0"/>
                        <a:t>		PGRC02,</a:t>
                      </a:r>
                    </a:p>
                    <a:p>
                      <a:r>
                        <a:rPr lang="en-US" altLang="ko-KR" sz="1000" dirty="0" smtClean="0"/>
                        <a:t>		PGRC03,</a:t>
                      </a:r>
                    </a:p>
                    <a:p>
                      <a:r>
                        <a:rPr lang="en-US" altLang="ko-KR" sz="1000" dirty="0" smtClean="0"/>
                        <a:t>		PGRC04,</a:t>
                      </a:r>
                    </a:p>
                    <a:p>
                      <a:r>
                        <a:rPr lang="en-US" altLang="ko-KR" sz="1000" dirty="0" smtClean="0"/>
                        <a:t>		PGRC05,</a:t>
                      </a:r>
                    </a:p>
                    <a:p>
                      <a:r>
                        <a:rPr lang="en-US" altLang="ko-KR" sz="1000" dirty="0" smtClean="0"/>
                        <a:t>		VEHINO,</a:t>
                      </a:r>
                    </a:p>
                    <a:p>
                      <a:r>
                        <a:rPr lang="en-US" altLang="ko-KR" sz="1000" dirty="0" smtClean="0"/>
                        <a:t>		DRIVER,</a:t>
                      </a:r>
                    </a:p>
                    <a:p>
                      <a:r>
                        <a:rPr lang="en-US" altLang="ko-KR" sz="1000" dirty="0" smtClean="0"/>
                        <a:t>		ESHPKY,</a:t>
                      </a:r>
                    </a:p>
                    <a:p>
                      <a:r>
                        <a:rPr lang="en-US" altLang="ko-KR" sz="1000" dirty="0" smtClean="0"/>
                        <a:t>		OPURKY,</a:t>
                      </a:r>
                    </a:p>
                    <a:p>
                      <a:r>
                        <a:rPr lang="en-US" altLang="ko-KR" sz="1000" dirty="0" smtClean="0"/>
                        <a:t>		LOCADT,</a:t>
                      </a:r>
                    </a:p>
                    <a:p>
                      <a:r>
                        <a:rPr lang="en-US" altLang="ko-KR" sz="1000" dirty="0" smtClean="0"/>
                        <a:t>		LOCADK,</a:t>
                      </a:r>
                    </a:p>
                    <a:p>
                      <a:r>
                        <a:rPr lang="en-US" altLang="ko-KR" sz="1000" dirty="0" smtClean="0"/>
                        <a:t>		INDDCL,</a:t>
                      </a:r>
                    </a:p>
                    <a:p>
                      <a:r>
                        <a:rPr lang="en-US" altLang="ko-KR" sz="1000" dirty="0" smtClean="0"/>
                        <a:t>		RSNCOD,</a:t>
                      </a:r>
                    </a:p>
                    <a:p>
                      <a:r>
                        <a:rPr lang="en-US" altLang="ko-KR" sz="1000" dirty="0" smtClean="0"/>
                        <a:t>		RSNRET,</a:t>
                      </a:r>
                    </a:p>
                    <a:p>
                      <a:r>
                        <a:rPr lang="en-US" altLang="ko-KR" sz="1000" dirty="0" smtClean="0"/>
                        <a:t>		QTSHPO,</a:t>
                      </a:r>
                    </a:p>
                    <a:p>
                      <a:r>
                        <a:rPr lang="en-US" altLang="ko-KR" sz="1000" dirty="0" smtClean="0"/>
                        <a:t>		QTYREF,</a:t>
                      </a:r>
                    </a:p>
                    <a:p>
                      <a:r>
                        <a:rPr lang="en-US" altLang="ko-KR" sz="1000" dirty="0" smtClean="0"/>
                        <a:t>		QTAPPO,</a:t>
                      </a:r>
                    </a:p>
                    <a:p>
                      <a:r>
                        <a:rPr lang="en-US" altLang="ko-KR" sz="1000" dirty="0" smtClean="0"/>
                        <a:t>		QTALOC,</a:t>
                      </a:r>
                    </a:p>
                    <a:p>
                      <a:r>
                        <a:rPr lang="en-US" altLang="ko-KR" sz="1000" dirty="0" smtClean="0"/>
                        <a:t>		QTJCMP,</a:t>
                      </a:r>
                    </a:p>
                    <a:p>
                      <a:r>
                        <a:rPr lang="en-US" altLang="ko-KR" sz="1000" dirty="0" smtClean="0"/>
                        <a:t>		QTSHPD,</a:t>
                      </a:r>
                    </a:p>
                    <a:p>
                      <a:r>
                        <a:rPr lang="en-US" altLang="ko-KR" sz="1000" dirty="0" smtClean="0"/>
                        <a:t>		QTSHPC,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9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19024"/>
              </p:ext>
            </p:extLst>
          </p:nvPr>
        </p:nvGraphicFramePr>
        <p:xfrm>
          <a:off x="107504" y="141116"/>
          <a:ext cx="8928000" cy="66558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	USRID1,</a:t>
                      </a:r>
                    </a:p>
                    <a:p>
                      <a:r>
                        <a:rPr lang="en-US" altLang="ko-KR" sz="1000" dirty="0" smtClean="0"/>
                        <a:t>		UNAME1,</a:t>
                      </a:r>
                    </a:p>
                    <a:p>
                      <a:r>
                        <a:rPr lang="en-US" altLang="ko-KR" sz="1000" dirty="0" smtClean="0"/>
                        <a:t>		DEPTID1,</a:t>
                      </a:r>
                    </a:p>
                    <a:p>
                      <a:r>
                        <a:rPr lang="en-US" altLang="ko-KR" sz="1000" dirty="0" smtClean="0"/>
                        <a:t>		DNAME1,</a:t>
                      </a:r>
                    </a:p>
                    <a:p>
                      <a:r>
                        <a:rPr lang="en-US" altLang="ko-KR" sz="1000" dirty="0" smtClean="0"/>
                        <a:t>		USRID2,</a:t>
                      </a:r>
                    </a:p>
                    <a:p>
                      <a:r>
                        <a:rPr lang="en-US" altLang="ko-KR" sz="1000" dirty="0" smtClean="0"/>
                        <a:t>		UNAME2,</a:t>
                      </a:r>
                    </a:p>
                    <a:p>
                      <a:r>
                        <a:rPr lang="en-US" altLang="ko-KR" sz="1000" dirty="0" smtClean="0"/>
                        <a:t>		DEPTID2,</a:t>
                      </a:r>
                    </a:p>
                    <a:p>
                      <a:r>
                        <a:rPr lang="en-US" altLang="ko-KR" sz="1000" dirty="0" smtClean="0"/>
                        <a:t>		DNAME2,</a:t>
                      </a:r>
                    </a:p>
                    <a:p>
                      <a:r>
                        <a:rPr lang="en-US" altLang="ko-KR" sz="1000" dirty="0" smtClean="0"/>
                        <a:t>		USRID3,</a:t>
                      </a:r>
                    </a:p>
                    <a:p>
                      <a:r>
                        <a:rPr lang="en-US" altLang="ko-KR" sz="1000" dirty="0" smtClean="0"/>
                        <a:t>		UNAME3,</a:t>
                      </a:r>
                    </a:p>
                    <a:p>
                      <a:r>
                        <a:rPr lang="en-US" altLang="ko-KR" sz="1000" dirty="0" smtClean="0"/>
                        <a:t>		DEPTID3,</a:t>
                      </a:r>
                    </a:p>
                    <a:p>
                      <a:r>
                        <a:rPr lang="en-US" altLang="ko-KR" sz="1000" dirty="0" smtClean="0"/>
                        <a:t>		DNAME3,</a:t>
                      </a:r>
                    </a:p>
                    <a:p>
                      <a:r>
                        <a:rPr lang="en-US" altLang="ko-KR" sz="1000" dirty="0" smtClean="0"/>
                        <a:t>		USRID4,</a:t>
                      </a:r>
                    </a:p>
                    <a:p>
                      <a:r>
                        <a:rPr lang="en-US" altLang="ko-KR" sz="1000" dirty="0" smtClean="0"/>
                        <a:t>		UNAME4,</a:t>
                      </a:r>
                    </a:p>
                    <a:p>
                      <a:r>
                        <a:rPr lang="en-US" altLang="ko-KR" sz="1000" dirty="0" smtClean="0"/>
                        <a:t>		DEPTID4,</a:t>
                      </a:r>
                    </a:p>
                    <a:p>
                      <a:r>
                        <a:rPr lang="en-US" altLang="ko-KR" sz="1000" dirty="0" smtClean="0"/>
                        <a:t>		DNAME4,</a:t>
                      </a:r>
                    </a:p>
                    <a:p>
                      <a:r>
                        <a:rPr lang="en-US" altLang="ko-KR" sz="1000" dirty="0" smtClean="0"/>
                        <a:t>		DOCTXT,</a:t>
                      </a:r>
                    </a:p>
                    <a:p>
                      <a:r>
                        <a:rPr lang="en-US" altLang="ko-KR" sz="1000" dirty="0" smtClean="0"/>
                        <a:t>		CREDAT,</a:t>
                      </a:r>
                    </a:p>
                    <a:p>
                      <a:r>
                        <a:rPr lang="en-US" altLang="ko-KR" sz="1000" dirty="0" smtClean="0"/>
                        <a:t>		CRETIM,</a:t>
                      </a:r>
                    </a:p>
                    <a:p>
                      <a:r>
                        <a:rPr lang="en-US" altLang="ko-KR" sz="1000" dirty="0" smtClean="0"/>
                        <a:t>		CREUSR,</a:t>
                      </a:r>
                    </a:p>
                    <a:p>
                      <a:r>
                        <a:rPr lang="en-US" altLang="ko-KR" sz="1000" dirty="0" smtClean="0"/>
                        <a:t>		LMODAT,</a:t>
                      </a:r>
                    </a:p>
                    <a:p>
                      <a:r>
                        <a:rPr lang="en-US" altLang="ko-KR" sz="1000" dirty="0" smtClean="0"/>
                        <a:t>		LMOTIM,</a:t>
                      </a:r>
                    </a:p>
                    <a:p>
                      <a:r>
                        <a:rPr lang="en-US" altLang="ko-KR" sz="1000" dirty="0" smtClean="0"/>
                        <a:t>		LMOUSR,</a:t>
                      </a:r>
                    </a:p>
                    <a:p>
                      <a:r>
                        <a:rPr lang="en-US" altLang="ko-KR" sz="1000" dirty="0" smtClean="0"/>
                        <a:t>		INDBZL,</a:t>
                      </a:r>
                    </a:p>
                    <a:p>
                      <a:r>
                        <a:rPr lang="en-US" altLang="ko-KR" sz="1000" dirty="0" smtClean="0"/>
                        <a:t>		INDARC,</a:t>
                      </a:r>
                    </a:p>
                    <a:p>
                      <a:r>
                        <a:rPr lang="en-US" altLang="ko-KR" sz="1000" dirty="0" smtClean="0"/>
                        <a:t>		UPDCHK,</a:t>
                      </a:r>
                    </a:p>
                    <a:p>
                      <a:r>
                        <a:rPr lang="en-US" altLang="ko-KR" sz="1000" dirty="0" smtClean="0"/>
                        <a:t>		KEEPTS</a:t>
                      </a:r>
                    </a:p>
                    <a:p>
                      <a:r>
                        <a:rPr lang="en-US" altLang="ko-KR" sz="1000" dirty="0" smtClean="0"/>
                        <a:t>	) VALUES (</a:t>
                      </a:r>
                    </a:p>
                    <a:p>
                      <a:r>
                        <a:rPr lang="en-US" altLang="ko-KR" sz="1000" dirty="0" smtClean="0"/>
                        <a:t>		#SHPOKY#,</a:t>
                      </a:r>
                    </a:p>
                    <a:p>
                      <a:r>
                        <a:rPr lang="en-US" altLang="ko-KR" sz="1000" dirty="0" smtClean="0"/>
                        <a:t>		#WAREKY#,</a:t>
                      </a:r>
                    </a:p>
                    <a:p>
                      <a:r>
                        <a:rPr lang="en-US" altLang="ko-KR" sz="1000" dirty="0" smtClean="0"/>
                        <a:t>		NVL(#SHPMTY#, ' '),</a:t>
                      </a:r>
                    </a:p>
                    <a:p>
                      <a:r>
                        <a:rPr lang="en-US" altLang="ko-KR" sz="1000" dirty="0" smtClean="0"/>
                        <a:t>		NVL(#ALSTKY#, ' '),</a:t>
                      </a:r>
                    </a:p>
                    <a:p>
                      <a:r>
                        <a:rPr lang="en-US" altLang="ko-KR" sz="1000" dirty="0" smtClean="0"/>
                        <a:t>		NVL(#STATDO#, ' '),</a:t>
                      </a:r>
                    </a:p>
                    <a:p>
                      <a:r>
                        <a:rPr lang="en-US" altLang="ko-KR" sz="1000" dirty="0" smtClean="0"/>
                        <a:t>		NVL(#DOCDAT#, ' '),</a:t>
                      </a:r>
                    </a:p>
                    <a:p>
                      <a:r>
                        <a:rPr lang="en-US" altLang="ko-KR" sz="1000" dirty="0" smtClean="0"/>
                        <a:t>		NVL(#DOCCAT#, ' '),</a:t>
                      </a:r>
                    </a:p>
                    <a:p>
                      <a:r>
                        <a:rPr lang="en-US" altLang="ko-KR" sz="1000" dirty="0" smtClean="0"/>
                        <a:t>		NVL(#PRORTY#, ' '),</a:t>
                      </a:r>
                    </a:p>
                    <a:p>
                      <a:r>
                        <a:rPr lang="en-US" altLang="ko-KR" sz="1000" dirty="0" smtClean="0"/>
                        <a:t>		NVL(#DOCUTY#, ' '),</a:t>
                      </a:r>
                    </a:p>
                    <a:p>
                      <a:r>
                        <a:rPr lang="en-US" altLang="ko-KR" sz="1000" dirty="0" smtClean="0"/>
                        <a:t>		NVL(#OWNRKY#, ' '),</a:t>
                      </a:r>
                    </a:p>
                    <a:p>
                      <a:r>
                        <a:rPr lang="en-US" altLang="ko-KR" sz="1000" dirty="0" smtClean="0"/>
                        <a:t>		NVL(#DRELIN#, ' '),</a:t>
                      </a:r>
                    </a:p>
                    <a:p>
                      <a:r>
                        <a:rPr lang="en-US" altLang="ko-KR" sz="1000" dirty="0" smtClean="0"/>
                        <a:t>		NVL(#RQSHPD#, ' '),</a:t>
                      </a:r>
                    </a:p>
                    <a:p>
                      <a:endParaRPr lang="en-US" altLang="ko-KR" sz="10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55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43719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	NVL(#RQARRD#, ' '),</a:t>
                      </a:r>
                    </a:p>
                    <a:p>
                      <a:r>
                        <a:rPr lang="en-US" altLang="ko-KR" sz="1000" dirty="0" smtClean="0"/>
                        <a:t>		NVL(#RQARRT#, ' '),</a:t>
                      </a:r>
                    </a:p>
                    <a:p>
                      <a:r>
                        <a:rPr lang="en-US" altLang="ko-KR" sz="1000" dirty="0" smtClean="0"/>
                        <a:t>		NVL(#LSHPCD#, ' '),</a:t>
                      </a:r>
                    </a:p>
                    <a:p>
                      <a:r>
                        <a:rPr lang="en-US" altLang="ko-KR" sz="1000" dirty="0" smtClean="0"/>
                        <a:t>		NVL(#DPTNKY#, ' '),</a:t>
                      </a:r>
                    </a:p>
                    <a:p>
                      <a:r>
                        <a:rPr lang="en-US" altLang="ko-KR" sz="1000" dirty="0" smtClean="0"/>
                        <a:t>		NVL(#PTRCVR#, ' '),</a:t>
                      </a:r>
                    </a:p>
                    <a:p>
                      <a:r>
                        <a:rPr lang="en-US" altLang="ko-KR" sz="1000" dirty="0" smtClean="0"/>
                        <a:t>		NVL(#PGRC01#, ' '),</a:t>
                      </a:r>
                    </a:p>
                    <a:p>
                      <a:r>
                        <a:rPr lang="en-US" altLang="ko-KR" sz="1000" dirty="0" smtClean="0"/>
                        <a:t>		NVL(#PGRC02#, ' '),</a:t>
                      </a:r>
                    </a:p>
                    <a:p>
                      <a:r>
                        <a:rPr lang="en-US" altLang="ko-KR" sz="1000" dirty="0" smtClean="0"/>
                        <a:t>		NVL(#PGRC03#, ' '),</a:t>
                      </a:r>
                    </a:p>
                    <a:p>
                      <a:r>
                        <a:rPr lang="en-US" altLang="ko-KR" sz="1000" dirty="0" smtClean="0"/>
                        <a:t>		NVL(#PGRC04#, ' '),</a:t>
                      </a:r>
                    </a:p>
                    <a:p>
                      <a:r>
                        <a:rPr lang="en-US" altLang="ko-KR" sz="1000" dirty="0" smtClean="0"/>
                        <a:t>		NVL(#PGRC05#, ' '),</a:t>
                      </a:r>
                    </a:p>
                    <a:p>
                      <a:r>
                        <a:rPr lang="en-US" altLang="ko-KR" sz="1000" dirty="0" smtClean="0"/>
                        <a:t>		NVL(#VEHINO#, ' '),</a:t>
                      </a:r>
                    </a:p>
                    <a:p>
                      <a:r>
                        <a:rPr lang="en-US" altLang="ko-KR" sz="1000" dirty="0" smtClean="0"/>
                        <a:t>		NVL(#DRIVER#, ' '),</a:t>
                      </a:r>
                    </a:p>
                    <a:p>
                      <a:r>
                        <a:rPr lang="en-US" altLang="ko-KR" sz="1000" dirty="0" smtClean="0"/>
                        <a:t>		NVL(#ESHPKY#, ' '),</a:t>
                      </a:r>
                    </a:p>
                    <a:p>
                      <a:r>
                        <a:rPr lang="en-US" altLang="ko-KR" sz="1000" dirty="0" smtClean="0"/>
                        <a:t>		NVL(#OPURKY#, ' '),</a:t>
                      </a:r>
                    </a:p>
                    <a:p>
                      <a:r>
                        <a:rPr lang="en-US" altLang="ko-KR" sz="1000" dirty="0" smtClean="0"/>
                        <a:t>		NVL(#LOCADT#, ' '),</a:t>
                      </a:r>
                    </a:p>
                    <a:p>
                      <a:r>
                        <a:rPr lang="en-US" altLang="ko-KR" sz="1000" dirty="0" smtClean="0"/>
                        <a:t>		NVL(#LOCADK#, ' '),</a:t>
                      </a:r>
                    </a:p>
                    <a:p>
                      <a:r>
                        <a:rPr lang="en-US" altLang="ko-KR" sz="1000" dirty="0" smtClean="0"/>
                        <a:t>		NVL(#INDDCL#, ' '),</a:t>
                      </a:r>
                    </a:p>
                    <a:p>
                      <a:r>
                        <a:rPr lang="en-US" altLang="ko-KR" sz="1000" dirty="0" smtClean="0"/>
                        <a:t>		NVL(#RSNCOD#, ' '),</a:t>
                      </a:r>
                    </a:p>
                    <a:p>
                      <a:r>
                        <a:rPr lang="en-US" altLang="ko-KR" sz="1000" dirty="0" smtClean="0"/>
                        <a:t>		NVL(#RSNRET#, ' '),</a:t>
                      </a:r>
                    </a:p>
                    <a:p>
                      <a:r>
                        <a:rPr lang="en-US" altLang="ko-KR" sz="1000" dirty="0" smtClean="0"/>
                        <a:t>		NVL(#QTSHPO#, 0),</a:t>
                      </a:r>
                    </a:p>
                    <a:p>
                      <a:r>
                        <a:rPr lang="en-US" altLang="ko-KR" sz="1000" dirty="0" smtClean="0"/>
                        <a:t>		NVL(#QTYREF#, 0),</a:t>
                      </a:r>
                    </a:p>
                    <a:p>
                      <a:r>
                        <a:rPr lang="en-US" altLang="ko-KR" sz="1000" dirty="0" smtClean="0"/>
                        <a:t>		NVL(#QTAPPO#, 0),</a:t>
                      </a:r>
                    </a:p>
                    <a:p>
                      <a:r>
                        <a:rPr lang="en-US" altLang="ko-KR" sz="1000" dirty="0" smtClean="0"/>
                        <a:t>		NVL(#QTALOC#, 0),</a:t>
                      </a:r>
                    </a:p>
                    <a:p>
                      <a:r>
                        <a:rPr lang="en-US" altLang="ko-KR" sz="1000" dirty="0" smtClean="0"/>
                        <a:t>		NVL(#QTJCMP#, 0),</a:t>
                      </a:r>
                    </a:p>
                    <a:p>
                      <a:r>
                        <a:rPr lang="en-US" altLang="ko-KR" sz="1000" dirty="0" smtClean="0"/>
                        <a:t>		NVL(#QTSHPD#, 0),</a:t>
                      </a:r>
                    </a:p>
                    <a:p>
                      <a:r>
                        <a:rPr lang="en-US" altLang="ko-KR" sz="1000" dirty="0" smtClean="0"/>
                        <a:t>		NVL(#QTSHPC#, 0),</a:t>
                      </a:r>
                    </a:p>
                    <a:p>
                      <a:r>
                        <a:rPr lang="en-US" altLang="ko-KR" sz="1000" dirty="0" smtClean="0"/>
                        <a:t>		NVL(#USRID1#, ' '),</a:t>
                      </a:r>
                    </a:p>
                    <a:p>
                      <a:r>
                        <a:rPr lang="en-US" altLang="ko-KR" sz="1000" dirty="0" smtClean="0"/>
                        <a:t>		NVL(#UNAME1#, ' '),</a:t>
                      </a:r>
                    </a:p>
                    <a:p>
                      <a:r>
                        <a:rPr lang="en-US" altLang="ko-KR" sz="1000" dirty="0" smtClean="0"/>
                        <a:t>		NVL(#DEPTID1#, ' '),</a:t>
                      </a:r>
                    </a:p>
                    <a:p>
                      <a:r>
                        <a:rPr lang="en-US" altLang="ko-KR" sz="1000" dirty="0" smtClean="0"/>
                        <a:t>		NVL(#DNAME1#, ' '),</a:t>
                      </a:r>
                    </a:p>
                    <a:p>
                      <a:r>
                        <a:rPr lang="en-US" altLang="ko-KR" sz="1000" dirty="0" smtClean="0"/>
                        <a:t>		NVL(#USRID2#, ' '),</a:t>
                      </a:r>
                    </a:p>
                    <a:p>
                      <a:r>
                        <a:rPr lang="en-US" altLang="ko-KR" sz="1000" dirty="0" smtClean="0"/>
                        <a:t>		NVL(#UNAME2#, ' '),</a:t>
                      </a:r>
                    </a:p>
                    <a:p>
                      <a:r>
                        <a:rPr lang="en-US" altLang="ko-KR" sz="1000" dirty="0" smtClean="0"/>
                        <a:t>		NVL(#DEPTID2#, ' '),</a:t>
                      </a:r>
                    </a:p>
                    <a:p>
                      <a:r>
                        <a:rPr lang="en-US" altLang="ko-KR" sz="1000" dirty="0" smtClean="0"/>
                        <a:t>		NVL(#DNAME2#, ' '),</a:t>
                      </a:r>
                    </a:p>
                    <a:p>
                      <a:r>
                        <a:rPr lang="en-US" altLang="ko-KR" sz="1000" dirty="0" smtClean="0"/>
                        <a:t>		NVL(#USRID3#, ' '),</a:t>
                      </a:r>
                    </a:p>
                    <a:p>
                      <a:r>
                        <a:rPr lang="en-US" altLang="ko-KR" sz="1000" dirty="0" smtClean="0"/>
                        <a:t>		NVL(#UNAME3#, ' '),</a:t>
                      </a:r>
                    </a:p>
                    <a:p>
                      <a:r>
                        <a:rPr lang="en-US" altLang="ko-KR" sz="1000" dirty="0" smtClean="0"/>
                        <a:t>		NVL(#DEPTID3#, ' '),</a:t>
                      </a:r>
                    </a:p>
                    <a:p>
                      <a:r>
                        <a:rPr lang="en-US" altLang="ko-KR" sz="1000" dirty="0" smtClean="0"/>
                        <a:t>		NVL(#DNAME3#, ' '),</a:t>
                      </a:r>
                    </a:p>
                    <a:p>
                      <a:r>
                        <a:rPr lang="en-US" altLang="ko-KR" sz="1000" dirty="0" smtClean="0"/>
                        <a:t>		NVL(#USRID4#, ' '),</a:t>
                      </a:r>
                    </a:p>
                    <a:p>
                      <a:r>
                        <a:rPr lang="en-US" altLang="ko-KR" sz="1000" dirty="0" smtClean="0"/>
                        <a:t>		NVL(#UNAME4#, ' '),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0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39990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	NVL(#DEPTID4#, ' '),</a:t>
                      </a:r>
                    </a:p>
                    <a:p>
                      <a:r>
                        <a:rPr lang="en-US" altLang="ko-KR" sz="1000" dirty="0" smtClean="0"/>
                        <a:t>		NVL(#DNAME4#, ' '),</a:t>
                      </a:r>
                    </a:p>
                    <a:p>
                      <a:r>
                        <a:rPr lang="en-US" altLang="ko-KR" sz="1000" dirty="0" smtClean="0"/>
                        <a:t>		NVL(#DOCTXT#, ' '),</a:t>
                      </a:r>
                    </a:p>
                    <a:p>
                      <a:r>
                        <a:rPr lang="en-US" altLang="ko-KR" sz="1000" dirty="0" smtClean="0"/>
                        <a:t>		TO_CHAR(SYSDATE,'YYYYMMDD'),</a:t>
                      </a:r>
                    </a:p>
                    <a:p>
                      <a:r>
                        <a:rPr lang="en-US" altLang="ko-KR" sz="1000" dirty="0" smtClean="0"/>
                        <a:t>		TO_CHAR(SYSDATE,'HH24MISS'),</a:t>
                      </a:r>
                    </a:p>
                    <a:p>
                      <a:r>
                        <a:rPr lang="en-US" altLang="ko-KR" sz="1000" dirty="0" smtClean="0"/>
                        <a:t>		NVL(#SES_USER_ID#, 'DEV'),</a:t>
                      </a:r>
                    </a:p>
                    <a:p>
                      <a:r>
                        <a:rPr lang="en-US" altLang="ko-KR" sz="1000" dirty="0" smtClean="0"/>
                        <a:t>		TO_CHAR(SYSDATE,'YYYYMMDD'),</a:t>
                      </a:r>
                    </a:p>
                    <a:p>
                      <a:r>
                        <a:rPr lang="en-US" altLang="ko-KR" sz="1000" dirty="0" smtClean="0"/>
                        <a:t>		TO_CHAR(SYSDATE,'HH24MISS'),</a:t>
                      </a:r>
                    </a:p>
                    <a:p>
                      <a:r>
                        <a:rPr lang="en-US" altLang="ko-KR" sz="1000" dirty="0" smtClean="0"/>
                        <a:t>		NVL(#SES_USER_ID#, 'DEV'),</a:t>
                      </a:r>
                    </a:p>
                    <a:p>
                      <a:r>
                        <a:rPr lang="en-US" altLang="ko-KR" sz="1000" dirty="0" smtClean="0"/>
                        <a:t>		NVL(#INDBZL#, ' '),</a:t>
                      </a:r>
                    </a:p>
                    <a:p>
                      <a:r>
                        <a:rPr lang="en-US" altLang="ko-KR" sz="1000" dirty="0" smtClean="0"/>
                        <a:t>		NVL(#INDARC#, ' '),</a:t>
                      </a:r>
                    </a:p>
                    <a:p>
                      <a:r>
                        <a:rPr lang="en-US" altLang="ko-KR" sz="1000" dirty="0" smtClean="0"/>
                        <a:t>		0,</a:t>
                      </a:r>
                    </a:p>
                    <a:p>
                      <a:r>
                        <a:rPr lang="en-US" altLang="ko-KR" sz="1000" dirty="0" smtClean="0"/>
                        <a:t>		NVL(#KEEPTS#, ' ')</a:t>
                      </a:r>
                    </a:p>
                    <a:p>
                      <a:r>
                        <a:rPr lang="en-US" altLang="ko-KR" sz="1000" dirty="0" smtClean="0"/>
                        <a:t>	)</a:t>
                      </a:r>
                    </a:p>
                    <a:p>
                      <a:r>
                        <a:rPr lang="en-US" altLang="ko-KR" sz="1000" dirty="0" smtClean="0"/>
                        <a:t>&lt;/insert&gt;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152128"/>
                <a:gridCol w="1008112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SHPOKY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WAREKY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WAREKYNM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거점명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SHPMTY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SHPMTYNM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출고타입명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STATDO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STATDONM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상태명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DOCCAT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DOCCATNM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문서유형명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DOCDAT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DOCUTY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문서타입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OWNRKY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RQSHPD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출하요청일자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RQARRD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지시일자</a:t>
                      </a:r>
                      <a:r>
                        <a:rPr lang="en-US" altLang="ko-KR" sz="1100" dirty="0" smtClean="0"/>
                        <a:t>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RQARRT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지시시간</a:t>
                      </a:r>
                      <a:r>
                        <a:rPr lang="en-US" altLang="ko-KR" sz="1100" dirty="0" smtClean="0"/>
                        <a:t>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ALSTKY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할당전략키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SHIPTO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SHIPTONM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거래처명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SOLDTO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판매처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SOLDTONM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판매처명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PTNBLK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발주불가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SVBELN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10653" cy="4404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6144"/>
                <a:gridCol w="864096"/>
                <a:gridCol w="1296144"/>
                <a:gridCol w="854269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PGRC01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권역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PGRC02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운송유형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PGRC03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운임계산여부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PGRC04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운송사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PGRC05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</a:t>
                      </a:r>
                      <a:r>
                        <a:rPr lang="ko-KR" altLang="en-US" sz="1100" dirty="0" smtClean="0"/>
                        <a:t>운송결재방식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VEHINO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차량번호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DRIVER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기사명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DOCTXT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CREDAT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CRETIM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CREUSR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생성자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CUSRNM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생성자명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LMODAT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LMOTIM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LMOUSR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수정자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LUSRNM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수정자명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45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082244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r>
                        <a:rPr lang="en-US" altLang="ko-KR" sz="900" kern="100" dirty="0" smtClean="0">
                          <a:effectLst/>
                          <a:latin typeface="+mn-lt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lt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저장 후 </a:t>
                      </a:r>
                      <a:r>
                        <a:rPr lang="en-US" altLang="ko-KR" sz="900" kern="0" dirty="0" smtClean="0">
                          <a:effectLst/>
                        </a:rPr>
                        <a:t>ITEM 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GRID </a:t>
                      </a:r>
                      <a:r>
                        <a:rPr lang="ko-KR" altLang="en-US" sz="900" kern="0" baseline="0" dirty="0" err="1" smtClean="0">
                          <a:effectLst/>
                        </a:rPr>
                        <a:t>재조회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640186" y="1826468"/>
            <a:ext cx="1491654" cy="3063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03648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1331640" y="1420768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432593"/>
            <a:ext cx="6113090" cy="4312066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251520" y="4005064"/>
            <a:ext cx="5760640" cy="469971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8" name="Rectangular Callout 181"/>
          <p:cNvSpPr/>
          <p:nvPr/>
        </p:nvSpPr>
        <p:spPr>
          <a:xfrm>
            <a:off x="179512" y="3869729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713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999837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id="SHPDI_INSERT"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SHPDI(</a:t>
                      </a:r>
                    </a:p>
                    <a:p>
                      <a:r>
                        <a:rPr lang="en-US" altLang="ko-KR" sz="1000" dirty="0" smtClean="0"/>
                        <a:t>		SHPOKY,</a:t>
                      </a:r>
                    </a:p>
                    <a:p>
                      <a:r>
                        <a:rPr lang="en-US" altLang="ko-KR" sz="1000" dirty="0" smtClean="0"/>
                        <a:t>		SHPOIT,</a:t>
                      </a:r>
                    </a:p>
                    <a:p>
                      <a:r>
                        <a:rPr lang="en-US" altLang="ko-KR" sz="1000" dirty="0" smtClean="0"/>
                        <a:t>		STATIT,</a:t>
                      </a:r>
                    </a:p>
                    <a:p>
                      <a:r>
                        <a:rPr lang="en-US" altLang="ko-KR" sz="1000" dirty="0" smtClean="0"/>
                        <a:t>		SKUKEY,</a:t>
                      </a:r>
                    </a:p>
                    <a:p>
                      <a:r>
                        <a:rPr lang="en-US" altLang="ko-KR" sz="1000" dirty="0" smtClean="0"/>
                        <a:t>		QTYORG,</a:t>
                      </a:r>
                    </a:p>
                    <a:p>
                      <a:r>
                        <a:rPr lang="en-US" altLang="ko-KR" sz="1000" dirty="0" smtClean="0"/>
                        <a:t>		QTSHPO,</a:t>
                      </a:r>
                    </a:p>
                    <a:p>
                      <a:r>
                        <a:rPr lang="en-US" altLang="ko-KR" sz="1000" dirty="0" smtClean="0"/>
                        <a:t>		QTYREF,</a:t>
                      </a:r>
                    </a:p>
                    <a:p>
                      <a:r>
                        <a:rPr lang="en-US" altLang="ko-KR" sz="1000" dirty="0" smtClean="0"/>
                        <a:t>		QTAPPO,</a:t>
                      </a:r>
                    </a:p>
                    <a:p>
                      <a:r>
                        <a:rPr lang="en-US" altLang="ko-KR" sz="1000" dirty="0" smtClean="0"/>
                        <a:t>		QTALOC,</a:t>
                      </a:r>
                    </a:p>
                    <a:p>
                      <a:r>
                        <a:rPr lang="en-US" altLang="ko-KR" sz="1000" dirty="0" smtClean="0"/>
                        <a:t>		QTJCMP,</a:t>
                      </a:r>
                    </a:p>
                    <a:p>
                      <a:r>
                        <a:rPr lang="en-US" altLang="ko-KR" sz="1000" dirty="0" smtClean="0"/>
                        <a:t>		QTSHPD,</a:t>
                      </a:r>
                    </a:p>
                    <a:p>
                      <a:r>
                        <a:rPr lang="en-US" altLang="ko-KR" sz="1000" dirty="0" smtClean="0"/>
                        <a:t>		QTSHPC,</a:t>
                      </a:r>
                    </a:p>
                    <a:p>
                      <a:r>
                        <a:rPr lang="en-US" altLang="ko-KR" sz="1000" dirty="0" smtClean="0"/>
                        <a:t>		QTYUOM,</a:t>
                      </a:r>
                    </a:p>
                    <a:p>
                      <a:r>
                        <a:rPr lang="en-US" altLang="ko-KR" sz="1000" dirty="0" smtClean="0"/>
                        <a:t>		MEASKY,</a:t>
                      </a:r>
                    </a:p>
                    <a:p>
                      <a:r>
                        <a:rPr lang="en-US" altLang="ko-KR" sz="1000" dirty="0" smtClean="0"/>
                        <a:t>		UOMKEY,</a:t>
                      </a:r>
                    </a:p>
                    <a:p>
                      <a:r>
                        <a:rPr lang="en-US" altLang="ko-KR" sz="1000" dirty="0" smtClean="0"/>
                        <a:t>		QTPUOM,</a:t>
                      </a:r>
                    </a:p>
                    <a:p>
                      <a:r>
                        <a:rPr lang="en-US" altLang="ko-KR" sz="1000" dirty="0" smtClean="0"/>
                        <a:t>		DUOMKY,</a:t>
                      </a:r>
                    </a:p>
                    <a:p>
                      <a:r>
                        <a:rPr lang="en-US" altLang="ko-KR" sz="1000" dirty="0" smtClean="0"/>
                        <a:t>		QTDUOM,</a:t>
                      </a:r>
                    </a:p>
                    <a:p>
                      <a:r>
                        <a:rPr lang="en-US" altLang="ko-KR" sz="1000" dirty="0" smtClean="0"/>
                        <a:t>		SASTKY,</a:t>
                      </a:r>
                    </a:p>
                    <a:p>
                      <a:r>
                        <a:rPr lang="en-US" altLang="ko-KR" sz="1000" dirty="0" smtClean="0"/>
                        <a:t>		ALSTKY,</a:t>
                      </a:r>
                    </a:p>
                    <a:p>
                      <a:r>
                        <a:rPr lang="en-US" altLang="ko-KR" sz="1000" dirty="0" smtClean="0"/>
                        <a:t>		TKFLKY,</a:t>
                      </a:r>
                    </a:p>
                    <a:p>
                      <a:r>
                        <a:rPr lang="en-US" altLang="ko-KR" sz="1000" dirty="0" smtClean="0"/>
                        <a:t>		ESHPKY,</a:t>
                      </a:r>
                    </a:p>
                    <a:p>
                      <a:r>
                        <a:rPr lang="en-US" altLang="ko-KR" sz="1000" dirty="0" smtClean="0"/>
                        <a:t>		ESHPIT,</a:t>
                      </a:r>
                    </a:p>
                    <a:p>
                      <a:r>
                        <a:rPr lang="en-US" altLang="ko-KR" sz="1000" dirty="0" smtClean="0"/>
                        <a:t>		OPURKY,</a:t>
                      </a:r>
                    </a:p>
                    <a:p>
                      <a:r>
                        <a:rPr lang="en-US" altLang="ko-KR" sz="1000" dirty="0" smtClean="0"/>
                        <a:t>		REFDKY,</a:t>
                      </a:r>
                    </a:p>
                    <a:p>
                      <a:r>
                        <a:rPr lang="en-US" altLang="ko-KR" sz="1000" dirty="0" smtClean="0"/>
                        <a:t>		REFDIT,</a:t>
                      </a:r>
                    </a:p>
                    <a:p>
                      <a:r>
                        <a:rPr lang="en-US" altLang="ko-KR" sz="1000" dirty="0" smtClean="0"/>
                        <a:t>		REFCAT,</a:t>
                      </a:r>
                    </a:p>
                    <a:p>
                      <a:r>
                        <a:rPr lang="en-US" altLang="ko-KR" sz="1000" dirty="0" smtClean="0"/>
                        <a:t>		REFDAT,</a:t>
                      </a:r>
                    </a:p>
                    <a:p>
                      <a:r>
                        <a:rPr lang="en-US" altLang="ko-KR" sz="1000" dirty="0" smtClean="0"/>
                        <a:t>		EXSUBS,</a:t>
                      </a:r>
                    </a:p>
                    <a:p>
                      <a:r>
                        <a:rPr lang="en-US" altLang="ko-KR" sz="1000" dirty="0" smtClean="0"/>
                        <a:t>		DESC01,</a:t>
                      </a:r>
                    </a:p>
                    <a:p>
                      <a:r>
                        <a:rPr lang="en-US" altLang="ko-KR" sz="1000" dirty="0" smtClean="0"/>
                        <a:t>		DESC02,</a:t>
                      </a:r>
                    </a:p>
                    <a:p>
                      <a:r>
                        <a:rPr lang="en-US" altLang="ko-KR" sz="1000" dirty="0" smtClean="0"/>
                        <a:t>		ASKU01,</a:t>
                      </a:r>
                    </a:p>
                    <a:p>
                      <a:r>
                        <a:rPr lang="en-US" altLang="ko-KR" sz="1000" dirty="0" smtClean="0"/>
                        <a:t>		ASKU02,</a:t>
                      </a:r>
                    </a:p>
                    <a:p>
                      <a:r>
                        <a:rPr lang="en-US" altLang="ko-KR" sz="1000" dirty="0" smtClean="0"/>
                        <a:t>		ASKU03,</a:t>
                      </a:r>
                    </a:p>
                    <a:p>
                      <a:r>
                        <a:rPr lang="en-US" altLang="ko-KR" sz="1000" dirty="0" smtClean="0"/>
                        <a:t>		ASKU04,</a:t>
                      </a:r>
                    </a:p>
                    <a:p>
                      <a:r>
                        <a:rPr lang="en-US" altLang="ko-KR" sz="1000" dirty="0" smtClean="0"/>
                        <a:t>		ASKU05,</a:t>
                      </a:r>
                    </a:p>
                    <a:p>
                      <a:r>
                        <a:rPr lang="en-US" altLang="ko-KR" sz="1000" dirty="0" smtClean="0"/>
                        <a:t>		EANCOD,</a:t>
                      </a:r>
                    </a:p>
                    <a:p>
                      <a:r>
                        <a:rPr lang="en-US" altLang="ko-KR" sz="1000" dirty="0" smtClean="0"/>
                        <a:t>		GTINCD,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54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477775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	SKUG01,</a:t>
                      </a:r>
                    </a:p>
                    <a:p>
                      <a:r>
                        <a:rPr lang="en-US" altLang="ko-KR" sz="1000" dirty="0" smtClean="0"/>
                        <a:t>		SKUG02,</a:t>
                      </a:r>
                    </a:p>
                    <a:p>
                      <a:r>
                        <a:rPr lang="en-US" altLang="ko-KR" sz="1000" dirty="0" smtClean="0"/>
                        <a:t>		SKUG03,</a:t>
                      </a:r>
                    </a:p>
                    <a:p>
                      <a:r>
                        <a:rPr lang="en-US" altLang="ko-KR" sz="1000" dirty="0" smtClean="0"/>
                        <a:t>		SKUG04,</a:t>
                      </a:r>
                    </a:p>
                    <a:p>
                      <a:r>
                        <a:rPr lang="en-US" altLang="ko-KR" sz="1000" dirty="0" smtClean="0"/>
                        <a:t>		SKUG05,</a:t>
                      </a:r>
                    </a:p>
                    <a:p>
                      <a:r>
                        <a:rPr lang="en-US" altLang="ko-KR" sz="1000" dirty="0" smtClean="0"/>
                        <a:t>		GRSWGT,</a:t>
                      </a:r>
                    </a:p>
                    <a:p>
                      <a:r>
                        <a:rPr lang="en-US" altLang="ko-KR" sz="1000" dirty="0" smtClean="0"/>
                        <a:t>		NETWGT,</a:t>
                      </a:r>
                    </a:p>
                    <a:p>
                      <a:r>
                        <a:rPr lang="en-US" altLang="ko-KR" sz="1000" dirty="0" smtClean="0"/>
                        <a:t>		WGTUNT,</a:t>
                      </a:r>
                    </a:p>
                    <a:p>
                      <a:r>
                        <a:rPr lang="en-US" altLang="ko-KR" sz="1000" dirty="0" smtClean="0"/>
                        <a:t>		LENGTH,</a:t>
                      </a:r>
                    </a:p>
                    <a:p>
                      <a:r>
                        <a:rPr lang="en-US" altLang="ko-KR" sz="1000" dirty="0" smtClean="0"/>
                        <a:t>		WIDTHW,</a:t>
                      </a:r>
                    </a:p>
                    <a:p>
                      <a:r>
                        <a:rPr lang="en-US" altLang="ko-KR" sz="1000" dirty="0" smtClean="0"/>
                        <a:t>		HEIGHT,</a:t>
                      </a:r>
                    </a:p>
                    <a:p>
                      <a:r>
                        <a:rPr lang="en-US" altLang="ko-KR" sz="1000" dirty="0" smtClean="0"/>
                        <a:t>		CUBICM,</a:t>
                      </a:r>
                    </a:p>
                    <a:p>
                      <a:r>
                        <a:rPr lang="en-US" altLang="ko-KR" sz="1000" dirty="0" smtClean="0"/>
                        <a:t>		CAPACT,</a:t>
                      </a:r>
                    </a:p>
                    <a:p>
                      <a:r>
                        <a:rPr lang="en-US" altLang="ko-KR" sz="1000" dirty="0" smtClean="0"/>
                        <a:t>		PROCHA,</a:t>
                      </a:r>
                    </a:p>
                    <a:p>
                      <a:r>
                        <a:rPr lang="en-US" altLang="ko-KR" sz="1000" dirty="0" smtClean="0"/>
                        <a:t>		AREAKY,</a:t>
                      </a:r>
                    </a:p>
                    <a:p>
                      <a:r>
                        <a:rPr lang="en-US" altLang="ko-KR" sz="1000" dirty="0" smtClean="0"/>
                        <a:t>		LOTA01,</a:t>
                      </a:r>
                    </a:p>
                    <a:p>
                      <a:r>
                        <a:rPr lang="en-US" altLang="ko-KR" sz="1000" dirty="0" smtClean="0"/>
                        <a:t>		LOTA02,</a:t>
                      </a:r>
                    </a:p>
                    <a:p>
                      <a:r>
                        <a:rPr lang="en-US" altLang="ko-KR" sz="1000" dirty="0" smtClean="0"/>
                        <a:t>		LOTA03,</a:t>
                      </a:r>
                    </a:p>
                    <a:p>
                      <a:r>
                        <a:rPr lang="en-US" altLang="ko-KR" sz="1000" dirty="0" smtClean="0"/>
                        <a:t>		LOTA04,</a:t>
                      </a:r>
                    </a:p>
                    <a:p>
                      <a:r>
                        <a:rPr lang="en-US" altLang="ko-KR" sz="1000" dirty="0" smtClean="0"/>
                        <a:t>		LOTA05,</a:t>
                      </a:r>
                    </a:p>
                    <a:p>
                      <a:r>
                        <a:rPr lang="en-US" altLang="ko-KR" sz="1000" dirty="0" smtClean="0"/>
                        <a:t>		LOTA06,</a:t>
                      </a:r>
                    </a:p>
                    <a:p>
                      <a:r>
                        <a:rPr lang="en-US" altLang="ko-KR" sz="1000" dirty="0" smtClean="0"/>
                        <a:t>		LOTA07,</a:t>
                      </a:r>
                    </a:p>
                    <a:p>
                      <a:r>
                        <a:rPr lang="en-US" altLang="ko-KR" sz="1000" dirty="0" smtClean="0"/>
                        <a:t>		LOTA08,</a:t>
                      </a:r>
                    </a:p>
                    <a:p>
                      <a:r>
                        <a:rPr lang="en-US" altLang="ko-KR" sz="1000" dirty="0" smtClean="0"/>
                        <a:t>		LOTA09,</a:t>
                      </a:r>
                    </a:p>
                    <a:p>
                      <a:r>
                        <a:rPr lang="en-US" altLang="ko-KR" sz="1000" dirty="0" smtClean="0"/>
                        <a:t>		LOTA10,</a:t>
                      </a:r>
                    </a:p>
                    <a:p>
                      <a:r>
                        <a:rPr lang="en-US" altLang="ko-KR" sz="1000" dirty="0" smtClean="0"/>
                        <a:t>		LOTA11,</a:t>
                      </a:r>
                    </a:p>
                    <a:p>
                      <a:r>
                        <a:rPr lang="en-US" altLang="ko-KR" sz="1000" dirty="0" smtClean="0"/>
                        <a:t>		LOTA12,</a:t>
                      </a:r>
                    </a:p>
                    <a:p>
                      <a:r>
                        <a:rPr lang="en-US" altLang="ko-KR" sz="1000" dirty="0" smtClean="0"/>
                        <a:t>		LOTA13,</a:t>
                      </a:r>
                    </a:p>
                    <a:p>
                      <a:r>
                        <a:rPr lang="en-US" altLang="ko-KR" sz="1000" dirty="0" smtClean="0"/>
                        <a:t>		LOTA14,</a:t>
                      </a:r>
                    </a:p>
                    <a:p>
                      <a:r>
                        <a:rPr lang="en-US" altLang="ko-KR" sz="1000" dirty="0" smtClean="0"/>
                        <a:t>		LOTA15,</a:t>
                      </a:r>
                    </a:p>
                    <a:p>
                      <a:r>
                        <a:rPr lang="en-US" altLang="ko-KR" sz="1000" dirty="0" smtClean="0"/>
                        <a:t>		LOTA16,</a:t>
                      </a:r>
                    </a:p>
                    <a:p>
                      <a:r>
                        <a:rPr lang="en-US" altLang="ko-KR" sz="1000" dirty="0" smtClean="0"/>
                        <a:t>		LOTA17,</a:t>
                      </a:r>
                    </a:p>
                    <a:p>
                      <a:r>
                        <a:rPr lang="en-US" altLang="ko-KR" sz="1000" dirty="0" smtClean="0"/>
                        <a:t>		LOTA18,</a:t>
                      </a:r>
                    </a:p>
                    <a:p>
                      <a:r>
                        <a:rPr lang="en-US" altLang="ko-KR" sz="1000" dirty="0" smtClean="0"/>
                        <a:t>		LOTA19,</a:t>
                      </a:r>
                    </a:p>
                    <a:p>
                      <a:r>
                        <a:rPr lang="en-US" altLang="ko-KR" sz="1000" dirty="0" smtClean="0"/>
                        <a:t>		LOTA20,</a:t>
                      </a:r>
                    </a:p>
                    <a:p>
                      <a:r>
                        <a:rPr lang="en-US" altLang="ko-KR" sz="1000" dirty="0" smtClean="0"/>
                        <a:t>		AWMSNO,</a:t>
                      </a:r>
                    </a:p>
                    <a:p>
                      <a:r>
                        <a:rPr lang="en-US" altLang="ko-KR" sz="1000" dirty="0" smtClean="0"/>
                        <a:t>		SMANDT,</a:t>
                      </a:r>
                    </a:p>
                    <a:p>
                      <a:r>
                        <a:rPr lang="en-US" altLang="ko-KR" sz="1000" dirty="0" smtClean="0"/>
                        <a:t>		SEBELN,</a:t>
                      </a:r>
                    </a:p>
                    <a:p>
                      <a:r>
                        <a:rPr lang="en-US" altLang="ko-KR" sz="1000" dirty="0" smtClean="0"/>
                        <a:t>		SEBELP,</a:t>
                      </a:r>
                    </a:p>
                    <a:p>
                      <a:r>
                        <a:rPr lang="en-US" altLang="ko-KR" sz="1000" dirty="0" smtClean="0"/>
                        <a:t>		SZMBLNO,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12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981888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	SZMIPNO,</a:t>
                      </a:r>
                    </a:p>
                    <a:p>
                      <a:r>
                        <a:rPr lang="en-US" altLang="ko-KR" sz="1000" dirty="0" smtClean="0"/>
                        <a:t>		STRAID,</a:t>
                      </a:r>
                    </a:p>
                    <a:p>
                      <a:r>
                        <a:rPr lang="en-US" altLang="ko-KR" sz="1000" dirty="0" smtClean="0"/>
                        <a:t>		SVBELN,</a:t>
                      </a:r>
                    </a:p>
                    <a:p>
                      <a:r>
                        <a:rPr lang="en-US" altLang="ko-KR" sz="1000" dirty="0" smtClean="0"/>
                        <a:t>		SPOSNR,</a:t>
                      </a:r>
                    </a:p>
                    <a:p>
                      <a:r>
                        <a:rPr lang="en-US" altLang="ko-KR" sz="1000" dirty="0" smtClean="0"/>
                        <a:t>		STKNUM,</a:t>
                      </a:r>
                    </a:p>
                    <a:p>
                      <a:r>
                        <a:rPr lang="en-US" altLang="ko-KR" sz="1000" dirty="0" smtClean="0"/>
                        <a:t>		STPNUM,</a:t>
                      </a:r>
                    </a:p>
                    <a:p>
                      <a:r>
                        <a:rPr lang="en-US" altLang="ko-KR" sz="1000" dirty="0" smtClean="0"/>
                        <a:t>		SWERKS,</a:t>
                      </a:r>
                    </a:p>
                    <a:p>
                      <a:r>
                        <a:rPr lang="en-US" altLang="ko-KR" sz="1000" dirty="0" smtClean="0"/>
                        <a:t>		SLGORT,</a:t>
                      </a:r>
                    </a:p>
                    <a:p>
                      <a:r>
                        <a:rPr lang="en-US" altLang="ko-KR" sz="1000" dirty="0" smtClean="0"/>
                        <a:t>		SDATBG,</a:t>
                      </a:r>
                    </a:p>
                    <a:p>
                      <a:r>
                        <a:rPr lang="en-US" altLang="ko-KR" sz="1000" dirty="0" smtClean="0"/>
                        <a:t>		STDLNR,</a:t>
                      </a:r>
                    </a:p>
                    <a:p>
                      <a:r>
                        <a:rPr lang="en-US" altLang="ko-KR" sz="1000" dirty="0" smtClean="0"/>
                        <a:t>		SSORNU,</a:t>
                      </a:r>
                    </a:p>
                    <a:p>
                      <a:r>
                        <a:rPr lang="en-US" altLang="ko-KR" sz="1000" dirty="0" smtClean="0"/>
                        <a:t>		SSORIT,</a:t>
                      </a:r>
                    </a:p>
                    <a:p>
                      <a:r>
                        <a:rPr lang="en-US" altLang="ko-KR" sz="1000" dirty="0" smtClean="0"/>
                        <a:t>		SMBLNR,</a:t>
                      </a:r>
                    </a:p>
                    <a:p>
                      <a:r>
                        <a:rPr lang="en-US" altLang="ko-KR" sz="1000" dirty="0" smtClean="0"/>
                        <a:t>		SZEILE,</a:t>
                      </a:r>
                    </a:p>
                    <a:p>
                      <a:r>
                        <a:rPr lang="en-US" altLang="ko-KR" sz="1000" dirty="0" smtClean="0"/>
                        <a:t>		SMJAHR,</a:t>
                      </a:r>
                    </a:p>
                    <a:p>
                      <a:r>
                        <a:rPr lang="en-US" altLang="ko-KR" sz="1000" dirty="0" smtClean="0"/>
                        <a:t>		SXBLNR,</a:t>
                      </a:r>
                    </a:p>
                    <a:p>
                      <a:r>
                        <a:rPr lang="en-US" altLang="ko-KR" sz="1000" dirty="0" smtClean="0"/>
                        <a:t>		SAPSTS,</a:t>
                      </a:r>
                    </a:p>
                    <a:p>
                      <a:r>
                        <a:rPr lang="en-US" altLang="ko-KR" sz="1000" dirty="0" smtClean="0"/>
                        <a:t>		PTNRKY,</a:t>
                      </a:r>
                    </a:p>
                    <a:p>
                      <a:r>
                        <a:rPr lang="en-US" altLang="ko-KR" sz="1000" dirty="0" smtClean="0"/>
                        <a:t>		NAME01,</a:t>
                      </a:r>
                    </a:p>
                    <a:p>
                      <a:r>
                        <a:rPr lang="en-US" altLang="ko-KR" sz="1000" dirty="0" smtClean="0"/>
                        <a:t>		SLAND1,</a:t>
                      </a:r>
                    </a:p>
                    <a:p>
                      <a:r>
                        <a:rPr lang="en-US" altLang="ko-KR" sz="1000" dirty="0" smtClean="0"/>
                        <a:t>		SBKTXT,</a:t>
                      </a:r>
                    </a:p>
                    <a:p>
                      <a:r>
                        <a:rPr lang="en-US" altLang="ko-KR" sz="1000" dirty="0" smtClean="0"/>
                        <a:t>		CREDAT,</a:t>
                      </a:r>
                    </a:p>
                    <a:p>
                      <a:r>
                        <a:rPr lang="en-US" altLang="ko-KR" sz="1000" dirty="0" smtClean="0"/>
                        <a:t>		CRETIM,</a:t>
                      </a:r>
                    </a:p>
                    <a:p>
                      <a:r>
                        <a:rPr lang="en-US" altLang="ko-KR" sz="1000" dirty="0" smtClean="0"/>
                        <a:t>		CREUSR,</a:t>
                      </a:r>
                    </a:p>
                    <a:p>
                      <a:r>
                        <a:rPr lang="en-US" altLang="ko-KR" sz="1000" dirty="0" smtClean="0"/>
                        <a:t>		LMODAT,</a:t>
                      </a:r>
                    </a:p>
                    <a:p>
                      <a:r>
                        <a:rPr lang="en-US" altLang="ko-KR" sz="1000" dirty="0" smtClean="0"/>
                        <a:t>		LMOTIM,</a:t>
                      </a:r>
                    </a:p>
                    <a:p>
                      <a:r>
                        <a:rPr lang="en-US" altLang="ko-KR" sz="1000" dirty="0" smtClean="0"/>
                        <a:t>		LMOUSR,</a:t>
                      </a:r>
                    </a:p>
                    <a:p>
                      <a:r>
                        <a:rPr lang="en-US" altLang="ko-KR" sz="1000" dirty="0" smtClean="0"/>
                        <a:t>		INDBZL,</a:t>
                      </a:r>
                    </a:p>
                    <a:p>
                      <a:r>
                        <a:rPr lang="en-US" altLang="ko-KR" sz="1000" dirty="0" smtClean="0"/>
                        <a:t>		INDARC,</a:t>
                      </a:r>
                    </a:p>
                    <a:p>
                      <a:r>
                        <a:rPr lang="en-US" altLang="ko-KR" sz="1000" dirty="0" smtClean="0"/>
                        <a:t>		UPDCHK</a:t>
                      </a:r>
                    </a:p>
                    <a:p>
                      <a:r>
                        <a:rPr lang="en-US" altLang="ko-KR" sz="1000" dirty="0" smtClean="0"/>
                        <a:t>	)VALUES(</a:t>
                      </a:r>
                    </a:p>
                    <a:p>
                      <a:r>
                        <a:rPr lang="en-US" altLang="ko-KR" sz="1000" dirty="0" smtClean="0"/>
                        <a:t>		#SHPOKY#,</a:t>
                      </a:r>
                    </a:p>
                    <a:p>
                      <a:r>
                        <a:rPr lang="en-US" altLang="ko-KR" sz="1000" dirty="0" smtClean="0"/>
                        <a:t>		#SHPOIT#,</a:t>
                      </a:r>
                    </a:p>
                    <a:p>
                      <a:r>
                        <a:rPr lang="en-US" altLang="ko-KR" sz="1000" dirty="0" smtClean="0"/>
                        <a:t>		' ',</a:t>
                      </a:r>
                    </a:p>
                    <a:p>
                      <a:r>
                        <a:rPr lang="en-US" altLang="ko-KR" sz="1000" dirty="0" smtClean="0"/>
                        <a:t>		NVL(#SKUKEY#, ' '),</a:t>
                      </a:r>
                    </a:p>
                    <a:p>
                      <a:r>
                        <a:rPr lang="en-US" altLang="ko-KR" sz="1000" dirty="0" smtClean="0"/>
                        <a:t>		TO_NUMBER(NVL(#QTSORG#, 0)),</a:t>
                      </a:r>
                    </a:p>
                    <a:p>
                      <a:r>
                        <a:rPr lang="en-US" altLang="ko-KR" sz="1000" dirty="0" smtClean="0"/>
                        <a:t>		TO_NUMBER(NVL(#QTSHPO#, 0)),</a:t>
                      </a:r>
                    </a:p>
                    <a:p>
                      <a:r>
                        <a:rPr lang="en-US" altLang="ko-KR" sz="1000" dirty="0" smtClean="0"/>
                        <a:t>		TO_NUMBER(NVL(#QTYREF#, 0)),</a:t>
                      </a:r>
                    </a:p>
                    <a:p>
                      <a:r>
                        <a:rPr lang="en-US" altLang="ko-KR" sz="1000" dirty="0" smtClean="0"/>
                        <a:t>		TO_NUMBER(NVL(#QTAPPO#, 0)),</a:t>
                      </a:r>
                    </a:p>
                    <a:p>
                      <a:r>
                        <a:rPr lang="en-US" altLang="ko-KR" sz="1000" dirty="0" smtClean="0"/>
                        <a:t>		TO_NUMBER(NVL(#QTALOC#, 0)),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16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157176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	TO_NUMBER(NVL(#QTJCMP#, 0)),</a:t>
                      </a:r>
                    </a:p>
                    <a:p>
                      <a:r>
                        <a:rPr lang="en-US" altLang="ko-KR" sz="1000" dirty="0" smtClean="0"/>
                        <a:t>		TO_NUMBER(NVL(#QTSHPD#, 0)),</a:t>
                      </a:r>
                    </a:p>
                    <a:p>
                      <a:r>
                        <a:rPr lang="en-US" altLang="ko-KR" sz="1000" dirty="0" smtClean="0"/>
                        <a:t>		TO_NUMBER(NVL(#QTSHPC#, 0)),</a:t>
                      </a:r>
                    </a:p>
                    <a:p>
                      <a:r>
                        <a:rPr lang="en-US" altLang="ko-KR" sz="1000" dirty="0" smtClean="0"/>
                        <a:t>		TO_NUMBER(NVL(#QTYUOM#, 0)),</a:t>
                      </a:r>
                    </a:p>
                    <a:p>
                      <a:r>
                        <a:rPr lang="en-US" altLang="ko-KR" sz="1000" dirty="0" smtClean="0"/>
                        <a:t>		NVL(#MEASKY#, ' '),</a:t>
                      </a:r>
                    </a:p>
                    <a:p>
                      <a:r>
                        <a:rPr lang="en-US" altLang="ko-KR" sz="1000" dirty="0" smtClean="0"/>
                        <a:t>		NVL(#UOMKEY#, ' '),</a:t>
                      </a:r>
                    </a:p>
                    <a:p>
                      <a:r>
                        <a:rPr lang="en-US" altLang="ko-KR" sz="1000" dirty="0" smtClean="0"/>
                        <a:t>		TO_NUMBER(NVL(#QTPUOM#, 0)),</a:t>
                      </a:r>
                    </a:p>
                    <a:p>
                      <a:r>
                        <a:rPr lang="en-US" altLang="ko-KR" sz="1000" dirty="0" smtClean="0"/>
                        <a:t>		NVL(#DUOMKY#, ' '),</a:t>
                      </a:r>
                    </a:p>
                    <a:p>
                      <a:r>
                        <a:rPr lang="en-US" altLang="ko-KR" sz="1000" dirty="0" smtClean="0"/>
                        <a:t>		TO_NUMBER(NVL(#QTDUOM#, 0)),</a:t>
                      </a:r>
                    </a:p>
                    <a:p>
                      <a:r>
                        <a:rPr lang="en-US" altLang="ko-KR" sz="1000" dirty="0" smtClean="0"/>
                        <a:t>		NVL(#SASTKY#, ' '),</a:t>
                      </a:r>
                    </a:p>
                    <a:p>
                      <a:r>
                        <a:rPr lang="en-US" altLang="ko-KR" sz="1000" dirty="0" smtClean="0"/>
                        <a:t>		NVL(#ALSTKY#, ' '),</a:t>
                      </a:r>
                    </a:p>
                    <a:p>
                      <a:r>
                        <a:rPr lang="en-US" altLang="ko-KR" sz="1000" dirty="0" smtClean="0"/>
                        <a:t>		NVL(#TKFLKY#, ' '),</a:t>
                      </a:r>
                    </a:p>
                    <a:p>
                      <a:r>
                        <a:rPr lang="en-US" altLang="ko-KR" sz="1000" dirty="0" smtClean="0"/>
                        <a:t>		NVL(#ESHPKY#, ' '),</a:t>
                      </a:r>
                    </a:p>
                    <a:p>
                      <a:r>
                        <a:rPr lang="en-US" altLang="ko-KR" sz="1000" dirty="0" smtClean="0"/>
                        <a:t>		NVL(#ESHPIT#, ' '),</a:t>
                      </a:r>
                    </a:p>
                    <a:p>
                      <a:r>
                        <a:rPr lang="en-US" altLang="ko-KR" sz="1000" dirty="0" smtClean="0"/>
                        <a:t>		NVL(#OPURKY#, ' '),</a:t>
                      </a:r>
                    </a:p>
                    <a:p>
                      <a:r>
                        <a:rPr lang="en-US" altLang="ko-KR" sz="1000" dirty="0" smtClean="0"/>
                        <a:t>		NVL(#REFDKY#, ' '),</a:t>
                      </a:r>
                    </a:p>
                    <a:p>
                      <a:r>
                        <a:rPr lang="en-US" altLang="ko-KR" sz="1000" dirty="0" smtClean="0"/>
                        <a:t>		NVL(#REFDIT#, ' '),</a:t>
                      </a:r>
                    </a:p>
                    <a:p>
                      <a:r>
                        <a:rPr lang="en-US" altLang="ko-KR" sz="1000" dirty="0" smtClean="0"/>
                        <a:t>		NVL(#REFCAT#, ' '),</a:t>
                      </a:r>
                    </a:p>
                    <a:p>
                      <a:r>
                        <a:rPr lang="en-US" altLang="ko-KR" sz="1000" dirty="0" smtClean="0"/>
                        <a:t>		NVL(#REFDAT#, ' '),</a:t>
                      </a:r>
                    </a:p>
                    <a:p>
                      <a:r>
                        <a:rPr lang="en-US" altLang="ko-KR" sz="1000" dirty="0" smtClean="0"/>
                        <a:t>		NVL(#EXSUBS#, ' '),</a:t>
                      </a:r>
                    </a:p>
                    <a:p>
                      <a:r>
                        <a:rPr lang="en-US" altLang="ko-KR" sz="1000" dirty="0" smtClean="0"/>
                        <a:t>		NVL(#DESC01#, ' '),</a:t>
                      </a:r>
                    </a:p>
                    <a:p>
                      <a:r>
                        <a:rPr lang="en-US" altLang="ko-KR" sz="1000" dirty="0" smtClean="0"/>
                        <a:t>		NVL(#DESC02#, ' '),</a:t>
                      </a:r>
                    </a:p>
                    <a:p>
                      <a:r>
                        <a:rPr lang="en-US" altLang="ko-KR" sz="1000" dirty="0" smtClean="0"/>
                        <a:t>		NVL(#ASKU01#, ' '),</a:t>
                      </a:r>
                    </a:p>
                    <a:p>
                      <a:r>
                        <a:rPr lang="en-US" altLang="ko-KR" sz="1000" dirty="0" smtClean="0"/>
                        <a:t>		NVL(#ASKU02#, ' '),</a:t>
                      </a:r>
                    </a:p>
                    <a:p>
                      <a:r>
                        <a:rPr lang="en-US" altLang="ko-KR" sz="1000" dirty="0" smtClean="0"/>
                        <a:t>		NVL(#ASKU03#, ' '),</a:t>
                      </a:r>
                    </a:p>
                    <a:p>
                      <a:r>
                        <a:rPr lang="en-US" altLang="ko-KR" sz="1000" dirty="0" smtClean="0"/>
                        <a:t>		NVL(#ASKU04#, ' '),</a:t>
                      </a:r>
                    </a:p>
                    <a:p>
                      <a:r>
                        <a:rPr lang="en-US" altLang="ko-KR" sz="1000" dirty="0" smtClean="0"/>
                        <a:t>		NVL(#ASKU05#, ' '),</a:t>
                      </a:r>
                    </a:p>
                    <a:p>
                      <a:r>
                        <a:rPr lang="en-US" altLang="ko-KR" sz="1000" dirty="0" smtClean="0"/>
                        <a:t>		NVL(#EANCOD#, ' '),</a:t>
                      </a:r>
                    </a:p>
                    <a:p>
                      <a:r>
                        <a:rPr lang="en-US" altLang="ko-KR" sz="1000" dirty="0" smtClean="0"/>
                        <a:t>		NVL(#GTINCD#, ' '),</a:t>
                      </a:r>
                    </a:p>
                    <a:p>
                      <a:r>
                        <a:rPr lang="en-US" altLang="ko-KR" sz="1000" dirty="0" smtClean="0"/>
                        <a:t>		NVL(#SKUG01#, ' '),</a:t>
                      </a:r>
                    </a:p>
                    <a:p>
                      <a:r>
                        <a:rPr lang="en-US" altLang="ko-KR" sz="1000" dirty="0" smtClean="0"/>
                        <a:t>		NVL(#SKUG02#, ' '),</a:t>
                      </a:r>
                    </a:p>
                    <a:p>
                      <a:r>
                        <a:rPr lang="en-US" altLang="ko-KR" sz="1000" dirty="0" smtClean="0"/>
                        <a:t>		NVL(#SKUG03#, ' '),</a:t>
                      </a:r>
                    </a:p>
                    <a:p>
                      <a:r>
                        <a:rPr lang="en-US" altLang="ko-KR" sz="1000" dirty="0" smtClean="0"/>
                        <a:t>		NVL(#SKUG04#, ' '),</a:t>
                      </a:r>
                    </a:p>
                    <a:p>
                      <a:r>
                        <a:rPr lang="en-US" altLang="ko-KR" sz="1000" dirty="0" smtClean="0"/>
                        <a:t>		NVL(#SKUG05#, ' '),</a:t>
                      </a:r>
                    </a:p>
                    <a:p>
                      <a:r>
                        <a:rPr lang="en-US" altLang="ko-KR" sz="1000" dirty="0" smtClean="0"/>
                        <a:t>		TO_NUMBER(NVL(#GRSWGT#, 0)),</a:t>
                      </a:r>
                    </a:p>
                    <a:p>
                      <a:r>
                        <a:rPr lang="en-US" altLang="ko-KR" sz="1000" dirty="0" smtClean="0"/>
                        <a:t>		TO_NUMBER(NVL(#NETWGT#, 0)),</a:t>
                      </a:r>
                    </a:p>
                    <a:p>
                      <a:r>
                        <a:rPr lang="en-US" altLang="ko-KR" sz="1000" dirty="0" smtClean="0"/>
                        <a:t>		NVL(#WGTUNT#, ' '),</a:t>
                      </a:r>
                    </a:p>
                    <a:p>
                      <a:r>
                        <a:rPr lang="en-US" altLang="ko-KR" sz="1000" dirty="0" smtClean="0"/>
                        <a:t>		TO_NUMBER(NVL(#LENGTH#, 0)),</a:t>
                      </a:r>
                    </a:p>
                    <a:p>
                      <a:r>
                        <a:rPr lang="en-US" altLang="ko-KR" sz="1000" dirty="0" smtClean="0"/>
                        <a:t>		TO_NUMBER(NVL(#WIDTHW#, 0)),</a:t>
                      </a:r>
                    </a:p>
                    <a:p>
                      <a:r>
                        <a:rPr lang="en-US" altLang="ko-KR" sz="1000" dirty="0" smtClean="0"/>
                        <a:t>		TO_NUMBER(NVL(#HEIGHT#, 0)),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145089"/>
              </p:ext>
            </p:extLst>
          </p:nvPr>
        </p:nvGraphicFramePr>
        <p:xfrm>
          <a:off x="107504" y="188640"/>
          <a:ext cx="4464496" cy="60597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WAREKY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OWNRKY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SKUKEY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품번코드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CAPACT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MEASKY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단위구성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LOCARV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입하지번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LOCAQC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RCSTKY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PASTKY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적치전략키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CAPACR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SASTKY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ALSTKY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할당전략키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TKFLKY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SPRIKY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IBPROT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입하 불허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OBPROT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출하 불허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UOMDIN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IB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UOMDOU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 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UOMDTA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ABCANV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257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INDSLC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SLCLAT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SLCTYP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313598"/>
              </p:ext>
            </p:extLst>
          </p:nvPr>
        </p:nvGraphicFramePr>
        <p:xfrm>
          <a:off x="4572000" y="188640"/>
          <a:ext cx="4464496" cy="5808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SLCPDI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SLCPDO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DPUTZO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기본 적치구역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DPUTLO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기본 적치지번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CPVNDR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CPMEAS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LOCOVR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PLOCOV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TARIKY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LOTRKY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EXPDCK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PRODCK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OUTDMT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RIMDMT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INNDPT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SECTWD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WEIGHT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중량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SHPPRT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IFFLAG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LMODAT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수정일자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LMOTIM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수정시간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smtClean="0"/>
                        <a:t>SKUWC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LMOUSR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수정자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614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476946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	TO_NUMBER(NVL(#CUBICM#, 0)),</a:t>
                      </a:r>
                    </a:p>
                    <a:p>
                      <a:r>
                        <a:rPr lang="en-US" altLang="ko-KR" sz="1000" dirty="0" smtClean="0"/>
                        <a:t>		TO_NUMBER(NVL(#CAPACT#, 0)),</a:t>
                      </a:r>
                    </a:p>
                    <a:p>
                      <a:r>
                        <a:rPr lang="en-US" altLang="ko-KR" sz="1000" dirty="0" smtClean="0"/>
                        <a:t>		NVL(#PROCHA#, ' '),</a:t>
                      </a:r>
                    </a:p>
                    <a:p>
                      <a:r>
                        <a:rPr lang="en-US" altLang="ko-KR" sz="1000" dirty="0" smtClean="0"/>
                        <a:t>		NVL(#AREAKY#, ' '),</a:t>
                      </a:r>
                    </a:p>
                    <a:p>
                      <a:r>
                        <a:rPr lang="en-US" altLang="ko-KR" sz="1000" dirty="0" smtClean="0"/>
                        <a:t>		NVL(#LOTA01#, ' '),</a:t>
                      </a:r>
                    </a:p>
                    <a:p>
                      <a:r>
                        <a:rPr lang="en-US" altLang="ko-KR" sz="1000" dirty="0" smtClean="0"/>
                        <a:t>		NVL(#LOTA02#, ' '),</a:t>
                      </a:r>
                    </a:p>
                    <a:p>
                      <a:r>
                        <a:rPr lang="en-US" altLang="ko-KR" sz="1000" dirty="0" smtClean="0"/>
                        <a:t>		NVL(#LOTA03#, ' '),</a:t>
                      </a:r>
                    </a:p>
                    <a:p>
                      <a:r>
                        <a:rPr lang="en-US" altLang="ko-KR" sz="1000" dirty="0" smtClean="0"/>
                        <a:t>		NVL(#LOTA04#, ' '),</a:t>
                      </a:r>
                    </a:p>
                    <a:p>
                      <a:r>
                        <a:rPr lang="en-US" altLang="ko-KR" sz="1000" dirty="0" smtClean="0"/>
                        <a:t>		NVL(#LOTA05#, ' '),</a:t>
                      </a:r>
                    </a:p>
                    <a:p>
                      <a:r>
                        <a:rPr lang="en-US" altLang="ko-KR" sz="1000" dirty="0" smtClean="0"/>
                        <a:t>		NVL(#LOTA06#, ' '),</a:t>
                      </a:r>
                    </a:p>
                    <a:p>
                      <a:r>
                        <a:rPr lang="en-US" altLang="ko-KR" sz="1000" dirty="0" smtClean="0"/>
                        <a:t>		NVL(#LOTA07#, ' '),</a:t>
                      </a:r>
                    </a:p>
                    <a:p>
                      <a:r>
                        <a:rPr lang="en-US" altLang="ko-KR" sz="1000" dirty="0" smtClean="0"/>
                        <a:t>		NVL(#LOTA08#, ' '),</a:t>
                      </a:r>
                    </a:p>
                    <a:p>
                      <a:r>
                        <a:rPr lang="en-US" altLang="ko-KR" sz="1000" dirty="0" smtClean="0"/>
                        <a:t>		NVL(#LOTA09#, ' '),</a:t>
                      </a:r>
                    </a:p>
                    <a:p>
                      <a:r>
                        <a:rPr lang="en-US" altLang="ko-KR" sz="1000" dirty="0" smtClean="0"/>
                        <a:t>		NVL(#LOTA10#, ' '),</a:t>
                      </a:r>
                    </a:p>
                    <a:p>
                      <a:r>
                        <a:rPr lang="en-US" altLang="ko-KR" sz="1000" dirty="0" smtClean="0"/>
                        <a:t>		NVL(#LOTA11#, ' '),</a:t>
                      </a:r>
                    </a:p>
                    <a:p>
                      <a:r>
                        <a:rPr lang="en-US" altLang="ko-KR" sz="1000" dirty="0" smtClean="0"/>
                        <a:t>		NVL(#LOTA12#, ' '),</a:t>
                      </a:r>
                    </a:p>
                    <a:p>
                      <a:r>
                        <a:rPr lang="en-US" altLang="ko-KR" sz="1000" dirty="0" smtClean="0"/>
                        <a:t>		NVL(#LOTA13#, ' '),</a:t>
                      </a:r>
                    </a:p>
                    <a:p>
                      <a:r>
                        <a:rPr lang="en-US" altLang="ko-KR" sz="1000" dirty="0" smtClean="0"/>
                        <a:t>		NVL(#LOTA14#, ' '),</a:t>
                      </a:r>
                    </a:p>
                    <a:p>
                      <a:r>
                        <a:rPr lang="en-US" altLang="ko-KR" sz="1000" dirty="0" smtClean="0"/>
                        <a:t>		NVL(#LOTA15#, ' '),</a:t>
                      </a:r>
                    </a:p>
                    <a:p>
                      <a:r>
                        <a:rPr lang="en-US" altLang="ko-KR" sz="1000" dirty="0" smtClean="0"/>
                        <a:t>		TO_NUMBER(NVL(#LOTA16#, 0)),</a:t>
                      </a:r>
                    </a:p>
                    <a:p>
                      <a:r>
                        <a:rPr lang="en-US" altLang="ko-KR" sz="1000" dirty="0" smtClean="0"/>
                        <a:t>		TO_NUMBER(NVL(#LOTA17#, 0)),</a:t>
                      </a:r>
                    </a:p>
                    <a:p>
                      <a:r>
                        <a:rPr lang="en-US" altLang="ko-KR" sz="1000" dirty="0" smtClean="0"/>
                        <a:t>		TO_NUMBER(NVL(#LOTA18#, 0)),</a:t>
                      </a:r>
                    </a:p>
                    <a:p>
                      <a:r>
                        <a:rPr lang="en-US" altLang="ko-KR" sz="1000" dirty="0" smtClean="0"/>
                        <a:t>		TO_NUMBER(NVL(#LOTA19#, 0)),</a:t>
                      </a:r>
                    </a:p>
                    <a:p>
                      <a:r>
                        <a:rPr lang="en-US" altLang="ko-KR" sz="1000" dirty="0" smtClean="0"/>
                        <a:t>		TO_NUMBER(NVL(#LOTA20#, 0)),</a:t>
                      </a:r>
                    </a:p>
                    <a:p>
                      <a:r>
                        <a:rPr lang="en-US" altLang="ko-KR" sz="1000" dirty="0" smtClean="0"/>
                        <a:t>		NVL(#AWMSNO#, ' '),</a:t>
                      </a:r>
                    </a:p>
                    <a:p>
                      <a:r>
                        <a:rPr lang="en-US" altLang="ko-KR" sz="1000" dirty="0" smtClean="0"/>
                        <a:t>		NVL(#SMANDT#, ' '),</a:t>
                      </a:r>
                    </a:p>
                    <a:p>
                      <a:r>
                        <a:rPr lang="en-US" altLang="ko-KR" sz="1000" dirty="0" smtClean="0"/>
                        <a:t>		NVL(#SEBELN#, ' '),</a:t>
                      </a:r>
                    </a:p>
                    <a:p>
                      <a:r>
                        <a:rPr lang="en-US" altLang="ko-KR" sz="1000" dirty="0" smtClean="0"/>
                        <a:t>		NVL(#SEBELP#, ' '),</a:t>
                      </a:r>
                    </a:p>
                    <a:p>
                      <a:r>
                        <a:rPr lang="en-US" altLang="ko-KR" sz="1000" dirty="0" smtClean="0"/>
                        <a:t>		NVL(#SZMBLNO#, ' '),</a:t>
                      </a:r>
                    </a:p>
                    <a:p>
                      <a:r>
                        <a:rPr lang="en-US" altLang="ko-KR" sz="1000" dirty="0" smtClean="0"/>
                        <a:t>		NVL(#SZMIPNO#, ' '),</a:t>
                      </a:r>
                    </a:p>
                    <a:p>
                      <a:r>
                        <a:rPr lang="en-US" altLang="ko-KR" sz="1000" dirty="0" smtClean="0"/>
                        <a:t>		NVL(#STRAID#, ' '),</a:t>
                      </a:r>
                    </a:p>
                    <a:p>
                      <a:r>
                        <a:rPr lang="en-US" altLang="ko-KR" sz="1000" dirty="0" smtClean="0"/>
                        <a:t>		NVL(#SVBELN#, ' '),</a:t>
                      </a:r>
                    </a:p>
                    <a:p>
                      <a:r>
                        <a:rPr lang="en-US" altLang="ko-KR" sz="1000" dirty="0" smtClean="0"/>
                        <a:t>		NVL(#SPOSNR#, ' '),</a:t>
                      </a:r>
                    </a:p>
                    <a:p>
                      <a:r>
                        <a:rPr lang="en-US" altLang="ko-KR" sz="1000" dirty="0" smtClean="0"/>
                        <a:t>		NVL(#STKNUM#, ' '),</a:t>
                      </a:r>
                    </a:p>
                    <a:p>
                      <a:r>
                        <a:rPr lang="en-US" altLang="ko-KR" sz="1000" dirty="0" smtClean="0"/>
                        <a:t>		NVL(#STPNUM#, ' '),</a:t>
                      </a:r>
                    </a:p>
                    <a:p>
                      <a:r>
                        <a:rPr lang="en-US" altLang="ko-KR" sz="1000" dirty="0" smtClean="0"/>
                        <a:t>		NVL(#SWERKS#, ' '),</a:t>
                      </a:r>
                    </a:p>
                    <a:p>
                      <a:r>
                        <a:rPr lang="en-US" altLang="ko-KR" sz="1000" dirty="0" smtClean="0"/>
                        <a:t>		NVL(#SLGORT#, ' '),</a:t>
                      </a:r>
                    </a:p>
                    <a:p>
                      <a:r>
                        <a:rPr lang="en-US" altLang="ko-KR" sz="1000" dirty="0" smtClean="0"/>
                        <a:t>		NVL(#SDATBG#, ' '),</a:t>
                      </a:r>
                    </a:p>
                    <a:p>
                      <a:r>
                        <a:rPr lang="en-US" altLang="ko-KR" sz="1000" dirty="0" smtClean="0"/>
                        <a:t>		NVL(#STDLNR#, ' '),</a:t>
                      </a:r>
                    </a:p>
                    <a:p>
                      <a:r>
                        <a:rPr lang="en-US" altLang="ko-KR" sz="1000" dirty="0" smtClean="0"/>
                        <a:t>		NVL(#SSORNU#, ' '),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076653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	NVL(#SSORIT#, ' '),</a:t>
                      </a:r>
                    </a:p>
                    <a:p>
                      <a:r>
                        <a:rPr lang="en-US" altLang="ko-KR" sz="1000" dirty="0" smtClean="0"/>
                        <a:t>		NVL(#SMBLNR#, ' '),</a:t>
                      </a:r>
                    </a:p>
                    <a:p>
                      <a:r>
                        <a:rPr lang="en-US" altLang="ko-KR" sz="1000" dirty="0" smtClean="0"/>
                        <a:t>		NVL(#SZEILE#, ' '),</a:t>
                      </a:r>
                    </a:p>
                    <a:p>
                      <a:r>
                        <a:rPr lang="en-US" altLang="ko-KR" sz="1000" dirty="0" smtClean="0"/>
                        <a:t>		NVL(#SMJAHR#, ' '),</a:t>
                      </a:r>
                    </a:p>
                    <a:p>
                      <a:r>
                        <a:rPr lang="en-US" altLang="ko-KR" sz="1000" dirty="0" smtClean="0"/>
                        <a:t>		NVL(#SXBLNR#, ' '),</a:t>
                      </a:r>
                    </a:p>
                    <a:p>
                      <a:r>
                        <a:rPr lang="en-US" altLang="ko-KR" sz="1000" dirty="0" smtClean="0"/>
                        <a:t>		NVL(#SAPSTS#, ' '),</a:t>
                      </a:r>
                    </a:p>
                    <a:p>
                      <a:r>
                        <a:rPr lang="en-US" altLang="ko-KR" sz="1000" dirty="0" smtClean="0"/>
                        <a:t>		NVL(#PTNRKY#, ' '),</a:t>
                      </a:r>
                    </a:p>
                    <a:p>
                      <a:r>
                        <a:rPr lang="en-US" altLang="ko-KR" sz="1000" dirty="0" smtClean="0"/>
                        <a:t>		NVL(#NAME01#, ' '),</a:t>
                      </a:r>
                    </a:p>
                    <a:p>
                      <a:r>
                        <a:rPr lang="en-US" altLang="ko-KR" sz="1000" dirty="0" smtClean="0"/>
                        <a:t>		NVL(#SLAND1#, ' '),</a:t>
                      </a:r>
                    </a:p>
                    <a:p>
                      <a:r>
                        <a:rPr lang="en-US" altLang="ko-KR" sz="1000" dirty="0" smtClean="0"/>
                        <a:t>		NVL(#SBKTXT#, ' '),</a:t>
                      </a:r>
                    </a:p>
                    <a:p>
                      <a:r>
                        <a:rPr lang="en-US" altLang="ko-KR" sz="1000" dirty="0" smtClean="0"/>
                        <a:t>		TO_CHAR(SYSDATE,'YYYYMMDD'),</a:t>
                      </a:r>
                    </a:p>
                    <a:p>
                      <a:r>
                        <a:rPr lang="en-US" altLang="ko-KR" sz="1000" dirty="0" smtClean="0"/>
                        <a:t>		TO_CHAR(SYSDATE,'HH24MISS'),</a:t>
                      </a:r>
                    </a:p>
                    <a:p>
                      <a:r>
                        <a:rPr lang="en-US" altLang="ko-KR" sz="1000" dirty="0" smtClean="0"/>
                        <a:t>		NVL(#SES_USER_ID#, 'DEV'),</a:t>
                      </a:r>
                    </a:p>
                    <a:p>
                      <a:r>
                        <a:rPr lang="en-US" altLang="ko-KR" sz="1000" dirty="0" smtClean="0"/>
                        <a:t>		TO_CHAR(SYSDATE,'YYYYMMDD'),</a:t>
                      </a:r>
                    </a:p>
                    <a:p>
                      <a:r>
                        <a:rPr lang="en-US" altLang="ko-KR" sz="1000" dirty="0" smtClean="0"/>
                        <a:t>		TO_CHAR(SYSDATE,'HH24MISS'),</a:t>
                      </a:r>
                    </a:p>
                    <a:p>
                      <a:r>
                        <a:rPr lang="en-US" altLang="ko-KR" sz="1000" dirty="0" smtClean="0"/>
                        <a:t>		NVL(#SES_USER_ID#, 'DEV'),</a:t>
                      </a:r>
                    </a:p>
                    <a:p>
                      <a:r>
                        <a:rPr lang="en-US" altLang="ko-KR" sz="1000" dirty="0" smtClean="0"/>
                        <a:t>		NVL(#INDBZL#, ' '),</a:t>
                      </a:r>
                    </a:p>
                    <a:p>
                      <a:r>
                        <a:rPr lang="en-US" altLang="ko-KR" sz="1000" dirty="0" smtClean="0"/>
                        <a:t>		NVL(#INDARC#, ' '),</a:t>
                      </a:r>
                    </a:p>
                    <a:p>
                      <a:r>
                        <a:rPr lang="en-US" altLang="ko-KR" sz="1000" dirty="0" smtClean="0"/>
                        <a:t>		0</a:t>
                      </a:r>
                    </a:p>
                    <a:p>
                      <a:r>
                        <a:rPr lang="en-US" altLang="ko-KR" sz="1000" dirty="0" smtClean="0"/>
                        <a:t>	)</a:t>
                      </a:r>
                    </a:p>
                    <a:p>
                      <a:r>
                        <a:rPr lang="en-US" altLang="ko-KR" sz="1000" dirty="0" smtClean="0"/>
                        <a:t>&lt;/insert&gt;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224136"/>
                <a:gridCol w="93610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/>
                        <a:t>테이블명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SHPOKY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SHPOIT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출하문서아이템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ALSTKY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할당전략키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STATIT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품번코드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DESC01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DESC02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규격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SVBELN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SPOSNR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ECMS </a:t>
                      </a:r>
                      <a:r>
                        <a:rPr lang="ko-KR" altLang="en-US" sz="1100" dirty="0" smtClean="0"/>
                        <a:t>주문</a:t>
                      </a:r>
                      <a:r>
                        <a:rPr lang="en-US" altLang="ko-KR" sz="1100" dirty="0" smtClean="0"/>
                        <a:t>Item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STKNUM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총괄계획번호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QTYORG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실입고량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QTSHPO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지시수량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QTUALO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미할당수량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QTALOC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할당수량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QTSHPD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출하량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MEASKY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단위구성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UOMKEY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QTPUOM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Units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en-US" altLang="ko-KR" sz="1100" baseline="0" dirty="0" err="1" smtClean="0"/>
                        <a:t>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ASKU01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WMS </a:t>
                      </a:r>
                      <a:r>
                        <a:rPr lang="ko-KR" altLang="en-US" sz="1100" dirty="0" smtClean="0"/>
                        <a:t>통합코드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ASKU02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수출</a:t>
                      </a:r>
                      <a:r>
                        <a:rPr lang="en-US" altLang="ko-KR" sz="1100" dirty="0" smtClean="0"/>
                        <a:t>(E)/</a:t>
                      </a:r>
                      <a:r>
                        <a:rPr lang="ko-KR" altLang="en-US" sz="1100" dirty="0" smtClean="0"/>
                        <a:t>내수</a:t>
                      </a:r>
                      <a:r>
                        <a:rPr lang="en-US" altLang="ko-KR" sz="1100" dirty="0" smtClean="0"/>
                        <a:t>(D)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ASKU03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ERP </a:t>
                      </a:r>
                      <a:r>
                        <a:rPr lang="ko-KR" altLang="en-US" sz="1100" dirty="0" err="1" smtClean="0"/>
                        <a:t>오더유형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ASKU04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거래처 </a:t>
                      </a:r>
                      <a:r>
                        <a:rPr lang="ko-KR" altLang="en-US" sz="1100" dirty="0" err="1" smtClean="0"/>
                        <a:t>입고빈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 smtClean="0"/>
                        <a:t>테이블명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ASKU05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EANCOD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EAN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GTINCD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SKUG01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SKUG02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SKUG03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품목유형</a:t>
                      </a:r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SKUG04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품종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SKUG05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모업체품번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GRSWGT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총중량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NETWGT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KIT</a:t>
                      </a:r>
                      <a:r>
                        <a:rPr lang="ko-KR" altLang="en-US" sz="1100" dirty="0" err="1" smtClean="0"/>
                        <a:t>순중량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WGTUNT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중량단위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LENGTH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길이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WIDTHW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가로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HEIGHT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높이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CUBICM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CBM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CAPACT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CAPA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S/N</a:t>
                      </a:r>
                      <a:r>
                        <a:rPr lang="ko-KR" altLang="en-US" sz="1100" dirty="0" smtClean="0"/>
                        <a:t>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재고유형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벤더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문서번호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재고분류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재고상태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67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504" y="217592"/>
          <a:ext cx="8928992" cy="493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8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제조일자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입고일자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유효기간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19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LOTA20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LOT</a:t>
                      </a:r>
                      <a:r>
                        <a:rPr lang="ko-KR" altLang="en-US" sz="1100" dirty="0" smtClean="0"/>
                        <a:t>속성</a:t>
                      </a:r>
                      <a:r>
                        <a:rPr lang="en-US" altLang="ko-KR" sz="1100" dirty="0" smtClean="0"/>
                        <a:t>20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AWMSNO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SEQ(ERP)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SMANDT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Client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STRAID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SCM</a:t>
                      </a:r>
                      <a:r>
                        <a:rPr lang="ko-KR" altLang="en-US" sz="1100" dirty="0" smtClean="0"/>
                        <a:t>주문번호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OBLKYN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수주블럭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38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05599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SHPDIALL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&lt;insert id="SHPDIALL_INSERT"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INSERT INTO SHPDI(</a:t>
                      </a:r>
                    </a:p>
                    <a:p>
                      <a:r>
                        <a:rPr lang="en-US" altLang="ko-KR" sz="1000" dirty="0" smtClean="0"/>
                        <a:t>		SHPOKY,</a:t>
                      </a:r>
                    </a:p>
                    <a:p>
                      <a:r>
                        <a:rPr lang="en-US" altLang="ko-KR" sz="1000" dirty="0" smtClean="0"/>
                        <a:t>		SHPOIT,</a:t>
                      </a:r>
                    </a:p>
                    <a:p>
                      <a:r>
                        <a:rPr lang="en-US" altLang="ko-KR" sz="1000" dirty="0" smtClean="0"/>
                        <a:t>		STATIT,</a:t>
                      </a:r>
                    </a:p>
                    <a:p>
                      <a:r>
                        <a:rPr lang="en-US" altLang="ko-KR" sz="1000" dirty="0" smtClean="0"/>
                        <a:t>		ALSTKY,</a:t>
                      </a:r>
                    </a:p>
                    <a:p>
                      <a:r>
                        <a:rPr lang="en-US" altLang="ko-KR" sz="1000" dirty="0" smtClean="0"/>
                        <a:t>		STKNUM,</a:t>
                      </a:r>
                    </a:p>
                    <a:p>
                      <a:r>
                        <a:rPr lang="en-US" altLang="ko-KR" sz="1000" dirty="0" smtClean="0"/>
                        <a:t>		QTYORG,</a:t>
                      </a:r>
                    </a:p>
                    <a:p>
                      <a:r>
                        <a:rPr lang="en-US" altLang="ko-KR" sz="1000" dirty="0" smtClean="0"/>
                        <a:t>		QTSHPO,</a:t>
                      </a:r>
                    </a:p>
                    <a:p>
                      <a:r>
                        <a:rPr lang="en-US" altLang="ko-KR" sz="1000" dirty="0" smtClean="0"/>
                        <a:t>		QTALOC,</a:t>
                      </a:r>
                    </a:p>
                    <a:p>
                      <a:r>
                        <a:rPr lang="en-US" altLang="ko-KR" sz="1000" dirty="0" smtClean="0"/>
                        <a:t>		QTSHPD,</a:t>
                      </a:r>
                    </a:p>
                    <a:p>
                      <a:r>
                        <a:rPr lang="en-US" altLang="ko-KR" sz="1000" dirty="0" smtClean="0"/>
                        <a:t>		QTSHPC,</a:t>
                      </a:r>
                    </a:p>
                    <a:p>
                      <a:r>
                        <a:rPr lang="en-US" altLang="ko-KR" sz="1000" dirty="0" smtClean="0"/>
                        <a:t>		MEASKY,</a:t>
                      </a:r>
                    </a:p>
                    <a:p>
                      <a:r>
                        <a:rPr lang="en-US" altLang="ko-KR" sz="1000" dirty="0" smtClean="0"/>
                        <a:t>		SKUKEY,</a:t>
                      </a:r>
                    </a:p>
                    <a:p>
                      <a:r>
                        <a:rPr lang="en-US" altLang="ko-KR" sz="1000" dirty="0" smtClean="0"/>
                        <a:t>		DESC01,</a:t>
                      </a:r>
                    </a:p>
                    <a:p>
                      <a:r>
                        <a:rPr lang="en-US" altLang="ko-KR" sz="1000" dirty="0" smtClean="0"/>
                        <a:t>		DESC02,</a:t>
                      </a:r>
                    </a:p>
                    <a:p>
                      <a:r>
                        <a:rPr lang="en-US" altLang="ko-KR" sz="1000" dirty="0" smtClean="0"/>
                        <a:t>		UOMKEY,</a:t>
                      </a:r>
                    </a:p>
                    <a:p>
                      <a:r>
                        <a:rPr lang="en-US" altLang="ko-KR" sz="1000" dirty="0" smtClean="0"/>
                        <a:t>		QTPUOM,</a:t>
                      </a:r>
                    </a:p>
                    <a:p>
                      <a:r>
                        <a:rPr lang="en-US" altLang="ko-KR" sz="1000" dirty="0" smtClean="0"/>
                        <a:t>		DUOMKY,</a:t>
                      </a:r>
                    </a:p>
                    <a:p>
                      <a:r>
                        <a:rPr lang="en-US" altLang="ko-KR" sz="1000" dirty="0" smtClean="0"/>
                        <a:t>		QTDUOM,</a:t>
                      </a:r>
                    </a:p>
                    <a:p>
                      <a:r>
                        <a:rPr lang="en-US" altLang="ko-KR" sz="1000" dirty="0" smtClean="0"/>
                        <a:t>		REFDKY,</a:t>
                      </a:r>
                    </a:p>
                    <a:p>
                      <a:r>
                        <a:rPr lang="en-US" altLang="ko-KR" sz="1000" dirty="0" smtClean="0"/>
                        <a:t>		REFDIT,</a:t>
                      </a:r>
                    </a:p>
                    <a:p>
                      <a:r>
                        <a:rPr lang="en-US" altLang="ko-KR" sz="1000" dirty="0" smtClean="0"/>
                        <a:t>		REFCAT,</a:t>
                      </a:r>
                    </a:p>
                    <a:p>
                      <a:r>
                        <a:rPr lang="en-US" altLang="ko-KR" sz="1000" dirty="0" smtClean="0"/>
                        <a:t>		REFDAT,</a:t>
                      </a:r>
                    </a:p>
                    <a:p>
                      <a:r>
                        <a:rPr lang="en-US" altLang="ko-KR" sz="1000" dirty="0" smtClean="0"/>
                        <a:t>		ASKU01,</a:t>
                      </a:r>
                    </a:p>
                    <a:p>
                      <a:r>
                        <a:rPr lang="en-US" altLang="ko-KR" sz="1000" dirty="0" smtClean="0"/>
                        <a:t>		ASKU02,</a:t>
                      </a:r>
                    </a:p>
                    <a:p>
                      <a:r>
                        <a:rPr lang="en-US" altLang="ko-KR" sz="1000" dirty="0" smtClean="0"/>
                        <a:t>		ASKU03,</a:t>
                      </a:r>
                    </a:p>
                    <a:p>
                      <a:r>
                        <a:rPr lang="en-US" altLang="ko-KR" sz="1000" dirty="0" smtClean="0"/>
                        <a:t>		ASKU04,</a:t>
                      </a:r>
                    </a:p>
                    <a:p>
                      <a:r>
                        <a:rPr lang="en-US" altLang="ko-KR" sz="1000" dirty="0" smtClean="0"/>
                        <a:t>		ASKU05,</a:t>
                      </a:r>
                    </a:p>
                    <a:p>
                      <a:r>
                        <a:rPr lang="en-US" altLang="ko-KR" sz="1000" dirty="0" smtClean="0"/>
                        <a:t>		EANCOD,</a:t>
                      </a:r>
                    </a:p>
                    <a:p>
                      <a:r>
                        <a:rPr lang="en-US" altLang="ko-KR" sz="1000" dirty="0" smtClean="0"/>
                        <a:t>		GTINCD,</a:t>
                      </a:r>
                    </a:p>
                    <a:p>
                      <a:r>
                        <a:rPr lang="en-US" altLang="ko-KR" sz="1000" dirty="0" smtClean="0"/>
                        <a:t>		SKUG01,</a:t>
                      </a:r>
                    </a:p>
                    <a:p>
                      <a:r>
                        <a:rPr lang="en-US" altLang="ko-KR" sz="1000" dirty="0" smtClean="0"/>
                        <a:t>		SKUG02,</a:t>
                      </a:r>
                    </a:p>
                    <a:p>
                      <a:r>
                        <a:rPr lang="en-US" altLang="ko-KR" sz="1000" dirty="0" smtClean="0"/>
                        <a:t>		SKUG03,</a:t>
                      </a:r>
                    </a:p>
                    <a:p>
                      <a:r>
                        <a:rPr lang="en-US" altLang="ko-KR" sz="1000" dirty="0" smtClean="0"/>
                        <a:t>		SKUG04,</a:t>
                      </a:r>
                    </a:p>
                    <a:p>
                      <a:r>
                        <a:rPr lang="en-US" altLang="ko-KR" sz="1000" dirty="0" smtClean="0"/>
                        <a:t>		SKUG05,</a:t>
                      </a:r>
                    </a:p>
                    <a:p>
                      <a:r>
                        <a:rPr lang="en-US" altLang="ko-KR" sz="1000" dirty="0" smtClean="0"/>
                        <a:t>		GRSWGT,</a:t>
                      </a:r>
                    </a:p>
                    <a:p>
                      <a:r>
                        <a:rPr lang="en-US" altLang="ko-KR" sz="1000" dirty="0" smtClean="0"/>
                        <a:t>		NETWGT,</a:t>
                      </a:r>
                    </a:p>
                    <a:p>
                      <a:r>
                        <a:rPr lang="en-US" altLang="ko-KR" sz="1000" dirty="0" smtClean="0"/>
                        <a:t>		WGTUNT,</a:t>
                      </a:r>
                    </a:p>
                    <a:p>
                      <a:r>
                        <a:rPr lang="en-US" altLang="ko-KR" sz="1000" dirty="0" smtClean="0"/>
                        <a:t>		LENGTH,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9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750409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SHPDIALL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	WIDTHW,</a:t>
                      </a:r>
                    </a:p>
                    <a:p>
                      <a:r>
                        <a:rPr lang="en-US" altLang="ko-KR" sz="1000" dirty="0" smtClean="0"/>
                        <a:t>		HEIGHT,</a:t>
                      </a:r>
                    </a:p>
                    <a:p>
                      <a:r>
                        <a:rPr lang="en-US" altLang="ko-KR" sz="1000" dirty="0" smtClean="0"/>
                        <a:t>		CUBICM,</a:t>
                      </a:r>
                    </a:p>
                    <a:p>
                      <a:r>
                        <a:rPr lang="en-US" altLang="ko-KR" sz="1000" dirty="0" smtClean="0"/>
                        <a:t>		CAPACT,</a:t>
                      </a:r>
                    </a:p>
                    <a:p>
                      <a:r>
                        <a:rPr lang="en-US" altLang="ko-KR" sz="1000" dirty="0" smtClean="0"/>
                        <a:t>		LOTA01,</a:t>
                      </a:r>
                    </a:p>
                    <a:p>
                      <a:r>
                        <a:rPr lang="en-US" altLang="ko-KR" sz="1000" dirty="0" smtClean="0"/>
                        <a:t>		LOTA02,</a:t>
                      </a:r>
                    </a:p>
                    <a:p>
                      <a:r>
                        <a:rPr lang="en-US" altLang="ko-KR" sz="1000" dirty="0" smtClean="0"/>
                        <a:t>		LOTA03,</a:t>
                      </a:r>
                    </a:p>
                    <a:p>
                      <a:r>
                        <a:rPr lang="en-US" altLang="ko-KR" sz="1000" dirty="0" smtClean="0"/>
                        <a:t>		LOTA04,</a:t>
                      </a:r>
                    </a:p>
                    <a:p>
                      <a:r>
                        <a:rPr lang="en-US" altLang="ko-KR" sz="1000" dirty="0" smtClean="0"/>
                        <a:t>		LOTA05,</a:t>
                      </a:r>
                    </a:p>
                    <a:p>
                      <a:r>
                        <a:rPr lang="en-US" altLang="ko-KR" sz="1000" dirty="0" smtClean="0"/>
                        <a:t>		LOTA06,</a:t>
                      </a:r>
                    </a:p>
                    <a:p>
                      <a:r>
                        <a:rPr lang="en-US" altLang="ko-KR" sz="1000" dirty="0" smtClean="0"/>
                        <a:t>		LOTA07,</a:t>
                      </a:r>
                    </a:p>
                    <a:p>
                      <a:r>
                        <a:rPr lang="en-US" altLang="ko-KR" sz="1000" dirty="0" smtClean="0"/>
                        <a:t>		LOTA08,</a:t>
                      </a:r>
                    </a:p>
                    <a:p>
                      <a:r>
                        <a:rPr lang="en-US" altLang="ko-KR" sz="1000" dirty="0" smtClean="0"/>
                        <a:t>		LOTA09,</a:t>
                      </a:r>
                    </a:p>
                    <a:p>
                      <a:r>
                        <a:rPr lang="en-US" altLang="ko-KR" sz="1000" dirty="0" smtClean="0"/>
                        <a:t>		LOTA10,</a:t>
                      </a:r>
                    </a:p>
                    <a:p>
                      <a:r>
                        <a:rPr lang="en-US" altLang="ko-KR" sz="1000" dirty="0" smtClean="0"/>
                        <a:t>		LOTA11,</a:t>
                      </a:r>
                    </a:p>
                    <a:p>
                      <a:r>
                        <a:rPr lang="en-US" altLang="ko-KR" sz="1000" dirty="0" smtClean="0"/>
                        <a:t>		LOTA12,</a:t>
                      </a:r>
                    </a:p>
                    <a:p>
                      <a:r>
                        <a:rPr lang="en-US" altLang="ko-KR" sz="1000" dirty="0" smtClean="0"/>
                        <a:t>		LOTA13,</a:t>
                      </a:r>
                    </a:p>
                    <a:p>
                      <a:r>
                        <a:rPr lang="en-US" altLang="ko-KR" sz="1000" dirty="0" smtClean="0"/>
                        <a:t>		LOTA14,</a:t>
                      </a:r>
                    </a:p>
                    <a:p>
                      <a:r>
                        <a:rPr lang="en-US" altLang="ko-KR" sz="1000" dirty="0" smtClean="0"/>
                        <a:t>		LOTA15,</a:t>
                      </a:r>
                    </a:p>
                    <a:p>
                      <a:r>
                        <a:rPr lang="en-US" altLang="ko-KR" sz="1000" dirty="0" smtClean="0"/>
                        <a:t>		LOTA16,</a:t>
                      </a:r>
                    </a:p>
                    <a:p>
                      <a:r>
                        <a:rPr lang="en-US" altLang="ko-KR" sz="1000" dirty="0" smtClean="0"/>
                        <a:t>		LOTA17,</a:t>
                      </a:r>
                    </a:p>
                    <a:p>
                      <a:r>
                        <a:rPr lang="en-US" altLang="ko-KR" sz="1000" dirty="0" smtClean="0"/>
                        <a:t>		LOTA18,</a:t>
                      </a:r>
                    </a:p>
                    <a:p>
                      <a:r>
                        <a:rPr lang="en-US" altLang="ko-KR" sz="1000" dirty="0" smtClean="0"/>
                        <a:t>		LOTA19,</a:t>
                      </a:r>
                    </a:p>
                    <a:p>
                      <a:r>
                        <a:rPr lang="en-US" altLang="ko-KR" sz="1000" dirty="0" smtClean="0"/>
                        <a:t>		LOTA20,</a:t>
                      </a:r>
                    </a:p>
                    <a:p>
                      <a:r>
                        <a:rPr lang="en-US" altLang="ko-KR" sz="1000" dirty="0" smtClean="0"/>
                        <a:t>		AWMSNO,</a:t>
                      </a:r>
                    </a:p>
                    <a:p>
                      <a:r>
                        <a:rPr lang="en-US" altLang="ko-KR" sz="1000" dirty="0" smtClean="0"/>
                        <a:t>		SMANDT,</a:t>
                      </a:r>
                    </a:p>
                    <a:p>
                      <a:r>
                        <a:rPr lang="en-US" altLang="ko-KR" sz="1000" dirty="0" smtClean="0"/>
                        <a:t>		SVBELN,</a:t>
                      </a:r>
                    </a:p>
                    <a:p>
                      <a:r>
                        <a:rPr lang="en-US" altLang="ko-KR" sz="1000" dirty="0" smtClean="0"/>
                        <a:t>		SPOSNR,</a:t>
                      </a:r>
                    </a:p>
                    <a:p>
                      <a:r>
                        <a:rPr lang="en-US" altLang="ko-KR" sz="1000" dirty="0" smtClean="0"/>
                        <a:t>		STRAID</a:t>
                      </a:r>
                    </a:p>
                    <a:p>
                      <a:r>
                        <a:rPr lang="en-US" altLang="ko-KR" sz="1000" dirty="0" smtClean="0"/>
                        <a:t>		)</a:t>
                      </a:r>
                    </a:p>
                    <a:p>
                      <a:r>
                        <a:rPr lang="en-US" altLang="ko-KR" sz="1000" dirty="0" smtClean="0"/>
                        <a:t>	SELECT #SHPOKY# AS SHPOKY,</a:t>
                      </a:r>
                    </a:p>
                    <a:p>
                      <a:r>
                        <a:rPr lang="en-US" altLang="ko-KR" sz="1000" dirty="0" smtClean="0"/>
                        <a:t>	       ROWNUM * 10 AS SHPOIT,</a:t>
                      </a:r>
                    </a:p>
                    <a:p>
                      <a:r>
                        <a:rPr lang="en-US" altLang="ko-KR" sz="1000" dirty="0" smtClean="0"/>
                        <a:t>	       ' ' AS STATIT,</a:t>
                      </a:r>
                    </a:p>
                    <a:p>
                      <a:r>
                        <a:rPr lang="en-US" altLang="ko-KR" sz="1000" dirty="0" smtClean="0"/>
                        <a:t>	       CASE WHEN IFW.C00104 = 'DS'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 THEN 'DIR'</a:t>
                      </a:r>
                    </a:p>
                    <a:p>
                      <a:r>
                        <a:rPr lang="en-US" altLang="ko-KR" sz="1000" baseline="0" dirty="0" smtClean="0"/>
                        <a:t>                          </a:t>
                      </a:r>
                      <a:r>
                        <a:rPr lang="en-US" altLang="ko-KR" sz="1000" dirty="0" smtClean="0"/>
                        <a:t> ELSE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  </a:t>
                      </a:r>
                      <a:r>
                        <a:rPr lang="en-US" altLang="ko-KR" sz="1000" dirty="0" smtClean="0"/>
                        <a:t> NVL((SELECT ALSTKY FROM V_ALCUS01 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</a:t>
                      </a:r>
                      <a:r>
                        <a:rPr lang="en-US" altLang="ko-KR" sz="1000" dirty="0" smtClean="0"/>
                        <a:t>WHERE V_ALCUS01.PARTNER IN (IFW.KUNAG, IFW.LGORT, IFW.DEPTID1, </a:t>
                      </a:r>
                      <a:r>
                        <a:rPr lang="en-US" altLang="ko-KR" sz="1000" baseline="0" dirty="0" smtClean="0"/>
                        <a:t>  </a:t>
                      </a:r>
                    </a:p>
                    <a:p>
                      <a:r>
                        <a:rPr lang="en-US" altLang="ko-KR" sz="1000" dirty="0" smtClean="0"/>
                        <a:t>                                     NVL(BZ.NATNKY,’ ‘),’ ‘)     AND ROWNUM = 1), F_DEF_ALSTKY(IFW.WAREKY))</a:t>
                      </a:r>
                    </a:p>
                    <a:p>
                      <a:r>
                        <a:rPr lang="en-US" altLang="ko-KR" sz="1000" dirty="0" smtClean="0"/>
                        <a:t>	       END AS ALSTKY,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73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6868643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SHPDIALL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    </a:t>
                      </a:r>
                      <a:r>
                        <a:rPr lang="en-US" altLang="ko-KR" sz="1000" dirty="0" smtClean="0"/>
                        <a:t>IFW.STKNUM AS STKNUM,</a:t>
                      </a:r>
                    </a:p>
                    <a:p>
                      <a:r>
                        <a:rPr lang="en-US" altLang="ko-KR" sz="1000" dirty="0" smtClean="0"/>
                        <a:t>	       IFW.LFIMG AS QTSORG,</a:t>
                      </a:r>
                    </a:p>
                    <a:p>
                      <a:r>
                        <a:rPr lang="en-US" altLang="ko-KR" sz="1000" dirty="0" smtClean="0"/>
                        <a:t>	       IFW.LFIMG - IFW.QTSHP - NVL(IFW.N00101,0) AS QTSHPO,</a:t>
                      </a:r>
                    </a:p>
                    <a:p>
                      <a:r>
                        <a:rPr lang="en-US" altLang="ko-KR" sz="1000" dirty="0" smtClean="0"/>
                        <a:t>	       0 AS QTALOC,</a:t>
                      </a:r>
                    </a:p>
                    <a:p>
                      <a:r>
                        <a:rPr lang="en-US" altLang="ko-KR" sz="1000" dirty="0" smtClean="0"/>
                        <a:t>	       0 AS QTSHPD,</a:t>
                      </a:r>
                    </a:p>
                    <a:p>
                      <a:r>
                        <a:rPr lang="en-US" altLang="ko-KR" sz="1000" dirty="0" smtClean="0"/>
                        <a:t>	       0 AS QTSHPC,</a:t>
                      </a:r>
                    </a:p>
                    <a:p>
                      <a:r>
                        <a:rPr lang="en-US" altLang="ko-KR" sz="1000" dirty="0" smtClean="0"/>
                        <a:t>	       SW.MEASKY AS MEASKY,</a:t>
                      </a:r>
                    </a:p>
                    <a:p>
                      <a:r>
                        <a:rPr lang="en-US" altLang="ko-KR" sz="1000" dirty="0" smtClean="0"/>
                        <a:t>	       IFW.SKUKEY AS SKUKEY,</a:t>
                      </a:r>
                    </a:p>
                    <a:p>
                      <a:r>
                        <a:rPr lang="en-US" altLang="ko-KR" sz="1000" dirty="0" smtClean="0"/>
                        <a:t>	       SM.DESC01 AS DESC01,</a:t>
                      </a:r>
                    </a:p>
                    <a:p>
                      <a:r>
                        <a:rPr lang="en-US" altLang="ko-KR" sz="1000" dirty="0" smtClean="0"/>
                        <a:t>	       SM.DESC02 AS DESC02,</a:t>
                      </a:r>
                    </a:p>
                    <a:p>
                      <a:r>
                        <a:rPr lang="en-US" altLang="ko-KR" sz="1000" dirty="0" smtClean="0"/>
                        <a:t>	       IFW.MEINS AS UOMKEY,</a:t>
                      </a:r>
                    </a:p>
                    <a:p>
                      <a:r>
                        <a:rPr lang="en-US" altLang="ko-KR" sz="1000" dirty="0" smtClean="0"/>
                        <a:t>	       1 AS QTPUOM,</a:t>
                      </a:r>
                    </a:p>
                    <a:p>
                      <a:r>
                        <a:rPr lang="en-US" altLang="ko-KR" sz="1000" dirty="0" smtClean="0"/>
                        <a:t>	       SM.DUOMKY AS DUOMKY,</a:t>
                      </a:r>
                    </a:p>
                    <a:p>
                      <a:r>
                        <a:rPr lang="en-US" altLang="ko-KR" sz="1000" dirty="0" smtClean="0"/>
                        <a:t>	       SM.QTDUOM AS QTDUOM,</a:t>
                      </a:r>
                    </a:p>
                    <a:p>
                      <a:r>
                        <a:rPr lang="en-US" altLang="ko-KR" sz="1000" dirty="0" smtClean="0"/>
                        <a:t>	       IFW.VBELN AS REFDKY,</a:t>
                      </a:r>
                    </a:p>
                    <a:p>
                      <a:r>
                        <a:rPr lang="en-US" altLang="ko-KR" sz="1000" dirty="0" smtClean="0"/>
                        <a:t>	       IFW.POSNR AS REFDIT,</a:t>
                      </a:r>
                    </a:p>
                    <a:p>
                      <a:r>
                        <a:rPr lang="en-US" altLang="ko-KR" sz="1000" dirty="0" smtClean="0"/>
                        <a:t>	       ' ' AS REFCAT,</a:t>
                      </a:r>
                    </a:p>
                    <a:p>
                      <a:r>
                        <a:rPr lang="en-US" altLang="ko-KR" sz="1000" dirty="0" smtClean="0"/>
                        <a:t>	       TO_CHAR(SYSDATE,'YYYYMMDD') AS REFDAT,</a:t>
                      </a:r>
                    </a:p>
                    <a:p>
                      <a:r>
                        <a:rPr lang="en-US" altLang="ko-KR" sz="1000" dirty="0" smtClean="0"/>
                        <a:t>	       SZF_GETOLDSKUKEY(#WAREKY#, IFW.SKUKEY) AS ASKU01,</a:t>
                      </a:r>
                    </a:p>
                    <a:p>
                      <a:r>
                        <a:rPr lang="en-US" altLang="ko-KR" sz="1000" dirty="0" smtClean="0"/>
                        <a:t>	       SM.ASKU02 AS ASKU02,</a:t>
                      </a:r>
                    </a:p>
                    <a:p>
                      <a:r>
                        <a:rPr lang="en-US" altLang="ko-KR" sz="1000" dirty="0" smtClean="0"/>
                        <a:t>	       SM.ASKU03 AS ASKU03,</a:t>
                      </a:r>
                    </a:p>
                    <a:p>
                      <a:r>
                        <a:rPr lang="en-US" altLang="ko-KR" sz="1000" dirty="0" smtClean="0"/>
                        <a:t>	       SM.ASKU04 AS ASKU04,</a:t>
                      </a:r>
                    </a:p>
                    <a:p>
                      <a:r>
                        <a:rPr lang="en-US" altLang="ko-KR" sz="1000" dirty="0" smtClean="0"/>
                        <a:t>	       SM.ASKU05 AS ASKU05,</a:t>
                      </a:r>
                    </a:p>
                    <a:p>
                      <a:r>
                        <a:rPr lang="en-US" altLang="ko-KR" sz="1000" dirty="0" smtClean="0"/>
                        <a:t>	       SM.EANCOD AS EANCOD,</a:t>
                      </a:r>
                    </a:p>
                    <a:p>
                      <a:r>
                        <a:rPr lang="en-US" altLang="ko-KR" sz="1000" dirty="0" smtClean="0"/>
                        <a:t>	       SM.GTINCD AS GTINCD,</a:t>
                      </a:r>
                    </a:p>
                    <a:p>
                      <a:r>
                        <a:rPr lang="en-US" altLang="ko-KR" sz="1000" dirty="0" smtClean="0"/>
                        <a:t>	       SM.SKUG01 AS SKUG01,</a:t>
                      </a:r>
                    </a:p>
                    <a:p>
                      <a:r>
                        <a:rPr lang="en-US" altLang="ko-KR" sz="1000" dirty="0" smtClean="0"/>
                        <a:t>	       SM.SKUG02 AS SKUG02,</a:t>
                      </a:r>
                    </a:p>
                    <a:p>
                      <a:r>
                        <a:rPr lang="en-US" altLang="ko-KR" sz="1000" dirty="0" smtClean="0"/>
                        <a:t>	       SM.SKUG03 AS SKUG03,</a:t>
                      </a:r>
                    </a:p>
                    <a:p>
                      <a:r>
                        <a:rPr lang="en-US" altLang="ko-KR" sz="1000" dirty="0" smtClean="0"/>
                        <a:t>	       SM.SKUG04 AS SKUG04,</a:t>
                      </a:r>
                    </a:p>
                    <a:p>
                      <a:r>
                        <a:rPr lang="en-US" altLang="ko-KR" sz="1000" dirty="0" smtClean="0"/>
                        <a:t>	       SM.SKUG05 AS SKUG05,</a:t>
                      </a:r>
                    </a:p>
                    <a:p>
                      <a:r>
                        <a:rPr lang="en-US" altLang="ko-KR" sz="1000" dirty="0" smtClean="0"/>
                        <a:t>	       SM.GRSWGT AS GRSWGT,</a:t>
                      </a:r>
                    </a:p>
                    <a:p>
                      <a:r>
                        <a:rPr lang="en-US" altLang="ko-KR" sz="1000" dirty="0" smtClean="0"/>
                        <a:t>	       SM.NETWGT AS NETWGT,</a:t>
                      </a:r>
                    </a:p>
                    <a:p>
                      <a:r>
                        <a:rPr lang="en-US" altLang="ko-KR" sz="1000" dirty="0" smtClean="0"/>
                        <a:t>	       SM.WGTUNT AS WGTUNT,</a:t>
                      </a:r>
                    </a:p>
                    <a:p>
                      <a:r>
                        <a:rPr lang="en-US" altLang="ko-KR" sz="1000" dirty="0" smtClean="0"/>
                        <a:t>	       SM.LENGTH AS LENGTH,</a:t>
                      </a:r>
                    </a:p>
                    <a:p>
                      <a:r>
                        <a:rPr lang="en-US" altLang="ko-KR" sz="1000" dirty="0" smtClean="0"/>
                        <a:t>	       SM.WIDTHW AS WIDTHW,</a:t>
                      </a:r>
                    </a:p>
                    <a:p>
                      <a:r>
                        <a:rPr lang="en-US" altLang="ko-KR" sz="1000" dirty="0" smtClean="0"/>
                        <a:t>	       SM.HEIGHT AS HEIGHT,</a:t>
                      </a:r>
                    </a:p>
                    <a:p>
                      <a:r>
                        <a:rPr lang="en-US" altLang="ko-KR" sz="1000" dirty="0" smtClean="0"/>
                        <a:t>	       SM.CUBICM AS CUBICM,</a:t>
                      </a:r>
                    </a:p>
                    <a:p>
                      <a:r>
                        <a:rPr lang="en-US" altLang="ko-KR" sz="1000" dirty="0" smtClean="0"/>
                        <a:t>	       SM.CAPACT AS CAPACT,</a:t>
                      </a:r>
                    </a:p>
                    <a:p>
                      <a:r>
                        <a:rPr lang="en-US" altLang="ko-KR" sz="1000" dirty="0" smtClean="0"/>
                        <a:t>	       IFW.BWTAR AS LOTA01,</a:t>
                      </a:r>
                    </a:p>
                    <a:p>
                      <a:r>
                        <a:rPr lang="en-US" altLang="ko-KR" sz="1000" dirty="0" smtClean="0"/>
                        <a:t>	       IFW.C00105 AS LOTA02,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25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217376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SHPDIALL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    ' ' AS LOTA03,</a:t>
                      </a:r>
                    </a:p>
                    <a:p>
                      <a:r>
                        <a:rPr lang="en-US" altLang="ko-KR" sz="1000" dirty="0" smtClean="0"/>
                        <a:t>	       ' ' AS LOTA04,</a:t>
                      </a:r>
                    </a:p>
                    <a:p>
                      <a:r>
                        <a:rPr lang="en-US" altLang="ko-KR" sz="1000" dirty="0" smtClean="0"/>
                        <a:t>	       IFW.C00104 AS LOTA05,</a:t>
                      </a:r>
                    </a:p>
                    <a:p>
                      <a:r>
                        <a:rPr lang="en-US" altLang="ko-KR" sz="1000" dirty="0" smtClean="0"/>
                        <a:t>	       ' ' AS LOTA06,</a:t>
                      </a:r>
                    </a:p>
                    <a:p>
                      <a:r>
                        <a:rPr lang="en-US" altLang="ko-KR" sz="1000" dirty="0" smtClean="0"/>
                        <a:t>	       ' ' AS LOTA07,</a:t>
                      </a:r>
                    </a:p>
                    <a:p>
                      <a:r>
                        <a:rPr lang="en-US" altLang="ko-KR" sz="1000" dirty="0" smtClean="0"/>
                        <a:t>	       ' ' AS LOTA08,</a:t>
                      </a:r>
                    </a:p>
                    <a:p>
                      <a:r>
                        <a:rPr lang="en-US" altLang="ko-KR" sz="1000" dirty="0" smtClean="0"/>
                        <a:t>	       ' ' AS LOTA09,</a:t>
                      </a:r>
                    </a:p>
                    <a:p>
                      <a:r>
                        <a:rPr lang="en-US" altLang="ko-KR" sz="1000" dirty="0" smtClean="0"/>
                        <a:t>	       ' ' AS LOTA10,</a:t>
                      </a:r>
                    </a:p>
                    <a:p>
                      <a:r>
                        <a:rPr lang="en-US" altLang="ko-KR" sz="1000" dirty="0" smtClean="0"/>
                        <a:t>	       ' ' AS LOTA11,</a:t>
                      </a:r>
                    </a:p>
                    <a:p>
                      <a:r>
                        <a:rPr lang="en-US" altLang="ko-KR" sz="1000" dirty="0" smtClean="0"/>
                        <a:t>	       ' ' AS LOTA12,</a:t>
                      </a:r>
                    </a:p>
                    <a:p>
                      <a:r>
                        <a:rPr lang="en-US" altLang="ko-KR" sz="1000" dirty="0" smtClean="0"/>
                        <a:t>	       ' ' AS LOTA13,</a:t>
                      </a:r>
                    </a:p>
                    <a:p>
                      <a:r>
                        <a:rPr lang="en-US" altLang="ko-KR" sz="1000" dirty="0" smtClean="0"/>
                        <a:t>	       ' ' AS LOTA14,</a:t>
                      </a:r>
                    </a:p>
                    <a:p>
                      <a:r>
                        <a:rPr lang="en-US" altLang="ko-KR" sz="1000" dirty="0" smtClean="0"/>
                        <a:t>	       ' ' AS LOTA15,</a:t>
                      </a:r>
                    </a:p>
                    <a:p>
                      <a:r>
                        <a:rPr lang="en-US" altLang="ko-KR" sz="1000" dirty="0" smtClean="0"/>
                        <a:t>	       0 AS LOTA16,</a:t>
                      </a:r>
                    </a:p>
                    <a:p>
                      <a:r>
                        <a:rPr lang="en-US" altLang="ko-KR" sz="1000" dirty="0" smtClean="0"/>
                        <a:t>	       0 AS LOTA17,</a:t>
                      </a:r>
                    </a:p>
                    <a:p>
                      <a:r>
                        <a:rPr lang="en-US" altLang="ko-KR" sz="1000" dirty="0" smtClean="0"/>
                        <a:t>	       0 AS LOTA18,</a:t>
                      </a:r>
                    </a:p>
                    <a:p>
                      <a:r>
                        <a:rPr lang="en-US" altLang="ko-KR" sz="1000" dirty="0" smtClean="0"/>
                        <a:t>	       0 AS LOTA19,</a:t>
                      </a:r>
                    </a:p>
                    <a:p>
                      <a:r>
                        <a:rPr lang="en-US" altLang="ko-KR" sz="1000" dirty="0" smtClean="0"/>
                        <a:t>	       0 AS LOTA20,</a:t>
                      </a:r>
                    </a:p>
                    <a:p>
                      <a:r>
                        <a:rPr lang="en-US" altLang="ko-KR" sz="1000" dirty="0" smtClean="0"/>
                        <a:t>	       IFW.SEQNO AS AWMSNO,</a:t>
                      </a:r>
                    </a:p>
                    <a:p>
                      <a:r>
                        <a:rPr lang="en-US" altLang="ko-KR" sz="1000" dirty="0" smtClean="0"/>
                        <a:t>	       IFW.MANDT AS SMANDT,</a:t>
                      </a:r>
                    </a:p>
                    <a:p>
                      <a:r>
                        <a:rPr lang="en-US" altLang="ko-KR" sz="1000" dirty="0" smtClean="0"/>
                        <a:t>	       IFW.VBELN AS SVBELN,</a:t>
                      </a:r>
                    </a:p>
                    <a:p>
                      <a:r>
                        <a:rPr lang="en-US" altLang="ko-KR" sz="1000" dirty="0" smtClean="0"/>
                        <a:t>	       IFW.POSNR AS SPOSNR,</a:t>
                      </a:r>
                    </a:p>
                    <a:p>
                      <a:r>
                        <a:rPr lang="en-US" altLang="ko-KR" sz="1000" dirty="0" smtClean="0"/>
                        <a:t>	       IFW.VGBEL AS STRAID</a:t>
                      </a:r>
                    </a:p>
                    <a:p>
                      <a:r>
                        <a:rPr lang="en-US" altLang="ko-KR" sz="1000" dirty="0" smtClean="0"/>
                        <a:t>	  FROM IFWMS113 IFW</a:t>
                      </a:r>
                    </a:p>
                    <a:p>
                      <a:r>
                        <a:rPr lang="en-US" altLang="ko-KR" sz="1000" dirty="0" smtClean="0"/>
                        <a:t>	       INNER JOIN SKUMA SM</a:t>
                      </a:r>
                    </a:p>
                    <a:p>
                      <a:r>
                        <a:rPr lang="en-US" altLang="ko-KR" sz="1000" dirty="0" smtClean="0"/>
                        <a:t>		ON SM.OWNRKY = (SELECT DISTINCT ADDR05 FROM WAHMA WHERE </a:t>
                      </a:r>
                    </a:p>
                    <a:p>
                      <a:r>
                        <a:rPr lang="en-US" altLang="ko-KR" sz="1000" dirty="0" smtClean="0"/>
                        <a:t>                                               WAREKY = #WAREKY# AND ROWNUM = 1)</a:t>
                      </a:r>
                    </a:p>
                    <a:p>
                      <a:r>
                        <a:rPr lang="en-US" altLang="ko-KR" sz="1000" dirty="0" smtClean="0"/>
                        <a:t>		AND SM.SKUKEY = IFW.SKUKEY</a:t>
                      </a:r>
                    </a:p>
                    <a:p>
                      <a:r>
                        <a:rPr lang="en-US" altLang="ko-KR" sz="1000" dirty="0" smtClean="0"/>
                        <a:t>	       INNER JOIN SKUWC SW</a:t>
                      </a:r>
                    </a:p>
                    <a:p>
                      <a:r>
                        <a:rPr lang="en-US" altLang="ko-KR" sz="1000" dirty="0" smtClean="0"/>
                        <a:t>		ON SW.OWNRKY = (SELECT DISTINCT ADDR05 FROM WAHMA WHERE</a:t>
                      </a:r>
                    </a:p>
                    <a:p>
                      <a:r>
                        <a:rPr lang="en-US" altLang="ko-KR" sz="1000" dirty="0" smtClean="0"/>
                        <a:t>                                               WAREKY = #WAREKY# AND ROWNUM = 1)</a:t>
                      </a:r>
                    </a:p>
                    <a:p>
                      <a:r>
                        <a:rPr lang="en-US" altLang="ko-KR" sz="1000" dirty="0" smtClean="0"/>
                        <a:t>		AND SW.WAREKY = #WAREKY#</a:t>
                      </a:r>
                    </a:p>
                    <a:p>
                      <a:r>
                        <a:rPr lang="en-US" altLang="ko-KR" sz="1000" dirty="0" smtClean="0"/>
                        <a:t>		AND SW.SKUKEY = IFW.SKUKEY</a:t>
                      </a:r>
                    </a:p>
                    <a:p>
                      <a:r>
                        <a:rPr lang="en-US" altLang="ko-KR" sz="1000" dirty="0" smtClean="0"/>
                        <a:t>	       LEFT OUTER JOIN BZPTN BZ</a:t>
                      </a:r>
                    </a:p>
                    <a:p>
                      <a:r>
                        <a:rPr lang="en-US" altLang="ko-KR" sz="1000" dirty="0" smtClean="0"/>
                        <a:t>		ON BZ.PTNRKY = IFW.KUNAG</a:t>
                      </a:r>
                    </a:p>
                    <a:p>
                      <a:r>
                        <a:rPr lang="en-US" altLang="ko-KR" sz="1000" dirty="0" smtClean="0"/>
                        <a:t>		AND BZ.PTNRTY = 'CT'</a:t>
                      </a:r>
                    </a:p>
                    <a:p>
                      <a:r>
                        <a:rPr lang="en-US" altLang="ko-KR" sz="1000" dirty="0" smtClean="0"/>
                        <a:t>		AND BZ.PTNL05 IN (SELECT ADDR05 FROM WAHMA WHERE WAREKY = #WAREKY#)</a:t>
                      </a:r>
                    </a:p>
                    <a:p>
                      <a:r>
                        <a:rPr lang="en-US" altLang="ko-KR" sz="1000" dirty="0" smtClean="0"/>
                        <a:t>	 WHERE #WAREKY# LIKE (CASE WHEN IFW.WERKS = 'CSHA' </a:t>
                      </a:r>
                    </a:p>
                    <a:p>
                      <a:r>
                        <a:rPr lang="en-US" altLang="ko-KR" sz="1000" dirty="0" smtClean="0"/>
                        <a:t>                                 AND IFW.WAREKY = 'WSH_' THEN 'WSH%'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smtClean="0"/>
                        <a:t>ELSE IFW.WAREKY END)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17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839645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INSERT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SHPDIALL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AND IFW.IFFLG IN ('N','Y')</a:t>
                      </a:r>
                    </a:p>
                    <a:p>
                      <a:r>
                        <a:rPr lang="en-US" altLang="ko-KR" sz="1000" dirty="0" smtClean="0"/>
                        <a:t>	   AND IFW.LFIMG - IFW.QTSHP - NVL(IFW.N00101,0) &lt;![CDATA[&gt;]]&gt; 0</a:t>
                      </a:r>
                    </a:p>
                    <a:p>
                      <a:r>
                        <a:rPr lang="en-US" altLang="ko-KR" sz="1000" dirty="0" smtClean="0"/>
                        <a:t>	   </a:t>
                      </a:r>
                    </a:p>
                    <a:p>
                      <a:r>
                        <a:rPr lang="en-US" altLang="ko-KR" sz="1000" dirty="0" smtClean="0"/>
                        <a:t>	   AND IFW.VBELN  = #SVBELN#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property="PROGID"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="DL01"&gt;</a:t>
                      </a:r>
                    </a:p>
                    <a:p>
                      <a:r>
                        <a:rPr lang="en-US" altLang="ko-KR" sz="1000" dirty="0" smtClean="0"/>
                        <a:t>		AND IFW.BWART NOT IN ('266')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 property="PROGID" </a:t>
                      </a:r>
                      <a:r>
                        <a:rPr lang="en-US" altLang="ko-KR" sz="1000" dirty="0" err="1" smtClean="0"/>
                        <a:t>compareValue</a:t>
                      </a:r>
                      <a:r>
                        <a:rPr lang="en-US" altLang="ko-KR" sz="1000" dirty="0" smtClean="0"/>
                        <a:t>="DL03"&gt;</a:t>
                      </a:r>
                    </a:p>
                    <a:p>
                      <a:r>
                        <a:rPr lang="en-US" altLang="ko-KR" sz="1000" dirty="0" smtClean="0"/>
                        <a:t>		AND IFW.BWART IN ('266')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isEqual</a:t>
                      </a:r>
                      <a:r>
                        <a:rPr lang="en-US" altLang="ko-KR" sz="1000" dirty="0" smtClean="0"/>
                        <a:t>&gt;	</a:t>
                      </a:r>
                    </a:p>
                    <a:p>
                      <a:r>
                        <a:rPr lang="en-US" altLang="ko-KR" sz="1000" dirty="0" smtClean="0"/>
                        <a:t>	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property="LOTA05"&gt;</a:t>
                      </a:r>
                    </a:p>
                    <a:p>
                      <a:r>
                        <a:rPr lang="en-US" altLang="ko-KR" sz="1000" dirty="0" smtClean="0"/>
                        <a:t>		AND IFW.C00104 = #LOTA05#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 property="LOTA05"&gt;</a:t>
                      </a:r>
                    </a:p>
                    <a:p>
                      <a:r>
                        <a:rPr lang="en-US" altLang="ko-KR" sz="1000" dirty="0" smtClean="0"/>
                        <a:t>		AND IFW.C00104 = ' '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  </a:t>
                      </a:r>
                    </a:p>
                    <a:p>
                      <a:r>
                        <a:rPr lang="en-US" altLang="ko-KR" sz="1000" dirty="0" smtClean="0"/>
                        <a:t>	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property="RANGE_SQL"&gt;</a:t>
                      </a:r>
                    </a:p>
                    <a:p>
                      <a:r>
                        <a:rPr lang="en-US" altLang="ko-KR" sz="1000" dirty="0" smtClean="0"/>
                        <a:t>		$RANGE_SQL$</a:t>
                      </a:r>
                    </a:p>
                    <a:p>
                      <a:r>
                        <a:rPr lang="en-US" altLang="ko-KR" sz="1000" dirty="0" smtClean="0"/>
                        <a:t>	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</a:t>
                      </a:r>
                    </a:p>
                    <a:p>
                      <a:r>
                        <a:rPr lang="en-US" altLang="ko-KR" sz="1000" dirty="0" smtClean="0"/>
                        <a:t>	 ORDER BY IFW.VBELN, TO_NUMBER(IFW.POSNR)</a:t>
                      </a:r>
                    </a:p>
                    <a:p>
                      <a:r>
                        <a:rPr lang="en-US" altLang="ko-KR" sz="1000" dirty="0" smtClean="0"/>
                        <a:t>&lt;/insert&gt;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336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635767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SHPDHORG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id="SHPDHORG_UPDATE"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UPDATE SHPDH</a:t>
                      </a:r>
                    </a:p>
                    <a:p>
                      <a:r>
                        <a:rPr lang="en-US" altLang="ko-KR" sz="1000" dirty="0" smtClean="0"/>
                        <a:t>	   SET WAREKY = #WAREKY#</a:t>
                      </a:r>
                    </a:p>
                    <a:p>
                      <a:r>
                        <a:rPr lang="en-US" altLang="ko-KR" sz="1000" dirty="0" smtClean="0"/>
                        <a:t>	     , SHPMTY = NVL(#SHPMTY#, ' ')</a:t>
                      </a:r>
                    </a:p>
                    <a:p>
                      <a:r>
                        <a:rPr lang="en-US" altLang="ko-KR" sz="1000" dirty="0" smtClean="0"/>
                        <a:t>	     , ALSTKY = NVL(#ALSTKY#, ' ')</a:t>
                      </a:r>
                    </a:p>
                    <a:p>
                      <a:r>
                        <a:rPr lang="en-US" altLang="ko-KR" sz="1000" dirty="0" smtClean="0"/>
                        <a:t>	     , STATDO = NVL(#STATDO#, ' ')</a:t>
                      </a:r>
                    </a:p>
                    <a:p>
                      <a:r>
                        <a:rPr lang="en-US" altLang="ko-KR" sz="1000" dirty="0" smtClean="0"/>
                        <a:t>	     , DOCDAT = NVL(#DOCDAT#, ' ')</a:t>
                      </a:r>
                    </a:p>
                    <a:p>
                      <a:r>
                        <a:rPr lang="en-US" altLang="ko-KR" sz="1000" dirty="0" smtClean="0"/>
                        <a:t>	     , DOCCAT = NVL(#DOCCAT#, ' ')</a:t>
                      </a:r>
                    </a:p>
                    <a:p>
                      <a:r>
                        <a:rPr lang="en-US" altLang="ko-KR" sz="1000" dirty="0" smtClean="0"/>
                        <a:t>	     , DOCUTY = NVL(#DOCUTY#, ' ')</a:t>
                      </a:r>
                    </a:p>
                    <a:p>
                      <a:r>
                        <a:rPr lang="en-US" altLang="ko-KR" sz="1000" dirty="0" smtClean="0"/>
                        <a:t>	     , OWNRKY = NVL(#OWNRKY#, ' ')</a:t>
                      </a:r>
                    </a:p>
                    <a:p>
                      <a:r>
                        <a:rPr lang="en-US" altLang="ko-KR" sz="1000" dirty="0" smtClean="0"/>
                        <a:t>	     , DRELIN = NVL(#DRELIN#, ' ')</a:t>
                      </a:r>
                    </a:p>
                    <a:p>
                      <a:r>
                        <a:rPr lang="en-US" altLang="ko-KR" sz="1000" dirty="0" smtClean="0"/>
                        <a:t>	     , RQSHPD = NVL(#RQSHPD#, ' ')</a:t>
                      </a:r>
                    </a:p>
                    <a:p>
                      <a:r>
                        <a:rPr lang="en-US" altLang="ko-KR" sz="1000" dirty="0" smtClean="0"/>
                        <a:t>	     , RQARRD = NVL(#RQARRD#, ' ')</a:t>
                      </a:r>
                    </a:p>
                    <a:p>
                      <a:r>
                        <a:rPr lang="en-US" altLang="ko-KR" sz="1000" dirty="0" smtClean="0"/>
                        <a:t>	     , RQARRT = NVL(#RQARRT#, ' ')</a:t>
                      </a:r>
                    </a:p>
                    <a:p>
                      <a:r>
                        <a:rPr lang="en-US" altLang="ko-KR" sz="1000" dirty="0" smtClean="0"/>
                        <a:t>	     , LSHPCD = NVL(#LSHPCD#, ' ')</a:t>
                      </a:r>
                    </a:p>
                    <a:p>
                      <a:r>
                        <a:rPr lang="en-US" altLang="ko-KR" sz="1000" dirty="0" smtClean="0"/>
                        <a:t>	     , DPTNKY = NVL(#DPTNKY#, ' ')</a:t>
                      </a:r>
                    </a:p>
                    <a:p>
                      <a:r>
                        <a:rPr lang="en-US" altLang="ko-KR" sz="1000" dirty="0" smtClean="0"/>
                        <a:t>	     , PTRCVR = NVL(#PTRCVR#, ' ')</a:t>
                      </a:r>
                    </a:p>
                    <a:p>
                      <a:r>
                        <a:rPr lang="en-US" altLang="ko-KR" sz="1000" dirty="0" smtClean="0"/>
                        <a:t>	     , PGRC01 = NVL(#PGRC01#, ' ')</a:t>
                      </a:r>
                    </a:p>
                    <a:p>
                      <a:r>
                        <a:rPr lang="en-US" altLang="ko-KR" sz="1000" dirty="0" smtClean="0"/>
                        <a:t>	     , PGRC02 = NVL(#PGRC02#, ' ')</a:t>
                      </a:r>
                    </a:p>
                    <a:p>
                      <a:r>
                        <a:rPr lang="en-US" altLang="ko-KR" sz="1000" dirty="0" smtClean="0"/>
                        <a:t>	     , PGRC03 = NVL(#PGRC03#, ' ')</a:t>
                      </a:r>
                    </a:p>
                    <a:p>
                      <a:r>
                        <a:rPr lang="en-US" altLang="ko-KR" sz="1000" dirty="0" smtClean="0"/>
                        <a:t>	     , PGRC04 = NVL(#PGRC04#, ' ')</a:t>
                      </a:r>
                    </a:p>
                    <a:p>
                      <a:r>
                        <a:rPr lang="en-US" altLang="ko-KR" sz="1000" dirty="0" smtClean="0"/>
                        <a:t>	     , PGRC05 = NVL(#PGRC05#, ' ')</a:t>
                      </a:r>
                    </a:p>
                    <a:p>
                      <a:r>
                        <a:rPr lang="en-US" altLang="ko-KR" sz="1000" dirty="0" smtClean="0"/>
                        <a:t>	     , VEHINO = NVL(#VEHINO#, ' ')</a:t>
                      </a:r>
                    </a:p>
                    <a:p>
                      <a:r>
                        <a:rPr lang="en-US" altLang="ko-KR" sz="1000" dirty="0" smtClean="0"/>
                        <a:t>	     , DRIVER = NVL(#DRIVER#, ' ')</a:t>
                      </a:r>
                    </a:p>
                    <a:p>
                      <a:r>
                        <a:rPr lang="en-US" altLang="ko-KR" sz="1000" dirty="0" smtClean="0"/>
                        <a:t>	     , ESHPKY = NVL(#ESHPKY#, ' ')</a:t>
                      </a:r>
                    </a:p>
                    <a:p>
                      <a:r>
                        <a:rPr lang="en-US" altLang="ko-KR" sz="1000" dirty="0" smtClean="0"/>
                        <a:t>	     , OPURKY = NVL(#OPURKY#, ' ')</a:t>
                      </a:r>
                    </a:p>
                    <a:p>
                      <a:r>
                        <a:rPr lang="en-US" altLang="ko-KR" sz="1000" dirty="0" smtClean="0"/>
                        <a:t>	     , LOCADT = NVL(#LOCADT#, ' ')</a:t>
                      </a:r>
                    </a:p>
                    <a:p>
                      <a:r>
                        <a:rPr lang="en-US" altLang="ko-KR" sz="1000" dirty="0" smtClean="0"/>
                        <a:t>	     , LOCADK = NVL(#LOCADK#, ' ')</a:t>
                      </a:r>
                    </a:p>
                    <a:p>
                      <a:r>
                        <a:rPr lang="en-US" altLang="ko-KR" sz="1000" dirty="0" smtClean="0"/>
                        <a:t>	     , INDDCL = NVL(#INDDCL#, ' ')</a:t>
                      </a:r>
                    </a:p>
                    <a:p>
                      <a:r>
                        <a:rPr lang="en-US" altLang="ko-KR" sz="1000" dirty="0" smtClean="0"/>
                        <a:t>	     , RSNCOD = NVL(#RSNCOD#, ' ')</a:t>
                      </a:r>
                    </a:p>
                    <a:p>
                      <a:r>
                        <a:rPr lang="en-US" altLang="ko-KR" sz="1000" dirty="0" smtClean="0"/>
                        <a:t>	     , RSNRET = NVL(#RSNRET#, ' ')</a:t>
                      </a:r>
                    </a:p>
                    <a:p>
                      <a:r>
                        <a:rPr lang="en-US" altLang="ko-KR" sz="1000" dirty="0" smtClean="0"/>
                        <a:t>	     , KEEPTS = NVL(#KEEPTS#, ' ')</a:t>
                      </a:r>
                    </a:p>
                    <a:p>
                      <a:r>
                        <a:rPr lang="en-US" altLang="ko-KR" sz="1000" dirty="0" smtClean="0"/>
                        <a:t>	     , LMODAT=TO_CHAR(SYSDATE,'YYYYMMDD')</a:t>
                      </a:r>
                    </a:p>
                    <a:p>
                      <a:r>
                        <a:rPr lang="en-US" altLang="ko-KR" sz="1000" dirty="0" smtClean="0"/>
                        <a:t>	     , LMOTIM=TO_CHAR(SYSDATE,'HH24MISS')</a:t>
                      </a:r>
                    </a:p>
                    <a:p>
                      <a:r>
                        <a:rPr lang="en-US" altLang="ko-KR" sz="1000" dirty="0" smtClean="0"/>
                        <a:t>	     , LMOUSR=#SES_USER_ID#</a:t>
                      </a:r>
                    </a:p>
                    <a:p>
                      <a:r>
                        <a:rPr lang="en-US" altLang="ko-KR" sz="1000" dirty="0" smtClean="0"/>
                        <a:t>	 WHERE SHPOKY = #SHPOKY#</a:t>
                      </a:r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373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021815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SKUMA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OWNRKY = #OWNRKY#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SKUKEY = #SKUKEY# 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58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47511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SHPDIORG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id="SHPDIORG_UPDATE"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UPDATE SHPDI</a:t>
                      </a:r>
                    </a:p>
                    <a:p>
                      <a:r>
                        <a:rPr lang="en-US" altLang="ko-KR" sz="1000" dirty="0" smtClean="0"/>
                        <a:t>	   SET STATIT = NVL(#STATIT#, ' ')</a:t>
                      </a:r>
                    </a:p>
                    <a:p>
                      <a:r>
                        <a:rPr lang="en-US" altLang="ko-KR" sz="1000" dirty="0" smtClean="0"/>
                        <a:t>	     , SKUKEY = NVL(#SKUKEY#, ' ')</a:t>
                      </a:r>
                    </a:p>
                    <a:p>
                      <a:r>
                        <a:rPr lang="en-US" altLang="ko-KR" sz="1000" dirty="0" smtClean="0"/>
                        <a:t>	     , QTYORG = TO_NUMBER(NVL(#QTYORG#, 0))</a:t>
                      </a:r>
                    </a:p>
                    <a:p>
                      <a:r>
                        <a:rPr lang="en-US" altLang="ko-KR" sz="1000" dirty="0" smtClean="0"/>
                        <a:t>	     , QTSHPO = TO_NUMBER(NVL(#QTSHPO#, 0))</a:t>
                      </a:r>
                    </a:p>
                    <a:p>
                      <a:r>
                        <a:rPr lang="en-US" altLang="ko-KR" sz="1000" dirty="0" smtClean="0"/>
                        <a:t>	     , QTAPPO = TO_NUMBER(NVL(#QTAPPO#, 0))</a:t>
                      </a:r>
                    </a:p>
                    <a:p>
                      <a:r>
                        <a:rPr lang="en-US" altLang="ko-KR" sz="1000" dirty="0" smtClean="0"/>
                        <a:t>	     , QTYUOM = TO_NUMBER(NVL(#QTYUOM#, 0))</a:t>
                      </a:r>
                    </a:p>
                    <a:p>
                      <a:r>
                        <a:rPr lang="en-US" altLang="ko-KR" sz="1000" dirty="0" smtClean="0"/>
                        <a:t>	     , MEASKY = NVL(#MEASKY#, ' ')</a:t>
                      </a:r>
                    </a:p>
                    <a:p>
                      <a:r>
                        <a:rPr lang="en-US" altLang="ko-KR" sz="1000" dirty="0" smtClean="0"/>
                        <a:t>	     , UOMKEY = NVL(#UOMKEY#, ' ')</a:t>
                      </a:r>
                    </a:p>
                    <a:p>
                      <a:r>
                        <a:rPr lang="en-US" altLang="ko-KR" sz="1000" dirty="0" smtClean="0"/>
                        <a:t>	     , QTPUOM = TO_NUMBER(NVL(#QTPUOM#, 0))</a:t>
                      </a:r>
                    </a:p>
                    <a:p>
                      <a:r>
                        <a:rPr lang="en-US" altLang="ko-KR" sz="1000" dirty="0" smtClean="0"/>
                        <a:t>	     , SASTKY = NVL(#SASTKY#, ' ')</a:t>
                      </a:r>
                    </a:p>
                    <a:p>
                      <a:r>
                        <a:rPr lang="en-US" altLang="ko-KR" sz="1000" dirty="0" smtClean="0"/>
                        <a:t>	     , ALSTKY = NVL(#ALSTKY#, ' ')</a:t>
                      </a:r>
                    </a:p>
                    <a:p>
                      <a:r>
                        <a:rPr lang="en-US" altLang="ko-KR" sz="1000" dirty="0" smtClean="0"/>
                        <a:t>	     , TKFLKY = NVL(#ALSTKY#, ' ')</a:t>
                      </a:r>
                    </a:p>
                    <a:p>
                      <a:r>
                        <a:rPr lang="en-US" altLang="ko-KR" sz="1000" dirty="0" smtClean="0"/>
                        <a:t>	     , ESHPKY = NVL(#ESHPKY#, ' ')</a:t>
                      </a:r>
                    </a:p>
                    <a:p>
                      <a:r>
                        <a:rPr lang="en-US" altLang="ko-KR" sz="1000" dirty="0" smtClean="0"/>
                        <a:t>	     , ESHPIT = NVL(#ESHPIT#, ' ')</a:t>
                      </a:r>
                    </a:p>
                    <a:p>
                      <a:r>
                        <a:rPr lang="en-US" altLang="ko-KR" sz="1000" dirty="0" smtClean="0"/>
                        <a:t>	     , OPURKY = NVL(#OPURKY#, ' ')</a:t>
                      </a:r>
                    </a:p>
                    <a:p>
                      <a:r>
                        <a:rPr lang="en-US" altLang="ko-KR" sz="1000" dirty="0" smtClean="0"/>
                        <a:t>	     , REFDKY = NVL(#REFDKY#, ' ')</a:t>
                      </a:r>
                    </a:p>
                    <a:p>
                      <a:r>
                        <a:rPr lang="en-US" altLang="ko-KR" sz="1000" dirty="0" smtClean="0"/>
                        <a:t>	     , REFDIT = NVL(#REFDIT#, ' ')</a:t>
                      </a:r>
                    </a:p>
                    <a:p>
                      <a:r>
                        <a:rPr lang="en-US" altLang="ko-KR" sz="1000" dirty="0" smtClean="0"/>
                        <a:t>	     , REFCAT = NVL(#REFCAT#, ' ')</a:t>
                      </a:r>
                    </a:p>
                    <a:p>
                      <a:r>
                        <a:rPr lang="en-US" altLang="ko-KR" sz="1000" dirty="0" smtClean="0"/>
                        <a:t>	     , REFDAT = NVL(#REFDAT#, ' ')</a:t>
                      </a:r>
                    </a:p>
                    <a:p>
                      <a:r>
                        <a:rPr lang="en-US" altLang="ko-KR" sz="1000" dirty="0" smtClean="0"/>
                        <a:t>	     , EXSUBS = NVL(#EXSUBS#, ' ')</a:t>
                      </a:r>
                    </a:p>
                    <a:p>
                      <a:r>
                        <a:rPr lang="en-US" altLang="ko-KR" sz="1000" dirty="0" smtClean="0"/>
                        <a:t>	     , DESC01 = NVL(#DESC01#, ' ')</a:t>
                      </a:r>
                    </a:p>
                    <a:p>
                      <a:r>
                        <a:rPr lang="en-US" altLang="ko-KR" sz="1000" dirty="0" smtClean="0"/>
                        <a:t>	     , DESC02 = NVL(#DESC02#, ' ')</a:t>
                      </a:r>
                    </a:p>
                    <a:p>
                      <a:r>
                        <a:rPr lang="en-US" altLang="ko-KR" sz="1000" dirty="0" smtClean="0"/>
                        <a:t>	     , ASKU01 = NVL(#ASKU01#, ' ')</a:t>
                      </a:r>
                    </a:p>
                    <a:p>
                      <a:r>
                        <a:rPr lang="en-US" altLang="ko-KR" sz="1000" dirty="0" smtClean="0"/>
                        <a:t>	     , ASKU02 = NVL(#ASKU02#, ' ')</a:t>
                      </a:r>
                    </a:p>
                    <a:p>
                      <a:r>
                        <a:rPr lang="en-US" altLang="ko-KR" sz="1000" dirty="0" smtClean="0"/>
                        <a:t>	     , ASKU03 = NVL(#ASKU03#, ' ')</a:t>
                      </a:r>
                    </a:p>
                    <a:p>
                      <a:r>
                        <a:rPr lang="en-US" altLang="ko-KR" sz="1000" dirty="0" smtClean="0"/>
                        <a:t>	     , ASKU04 = NVL(#ASKU04#, ' ')</a:t>
                      </a:r>
                    </a:p>
                    <a:p>
                      <a:r>
                        <a:rPr lang="en-US" altLang="ko-KR" sz="1000" dirty="0" smtClean="0"/>
                        <a:t>	     , ASKU05 = NVL(#ASKU05#, ' ')</a:t>
                      </a:r>
                    </a:p>
                    <a:p>
                      <a:r>
                        <a:rPr lang="en-US" altLang="ko-KR" sz="1000" dirty="0" smtClean="0"/>
                        <a:t>	     , EANCOD = NVL(#EANCOD#, ' ')</a:t>
                      </a:r>
                    </a:p>
                    <a:p>
                      <a:r>
                        <a:rPr lang="en-US" altLang="ko-KR" sz="1000" dirty="0" smtClean="0"/>
                        <a:t>	     , GTINCD = NVL(#GTINCD#, ' ')</a:t>
                      </a:r>
                    </a:p>
                    <a:p>
                      <a:r>
                        <a:rPr lang="en-US" altLang="ko-KR" sz="1000" dirty="0" smtClean="0"/>
                        <a:t>	     , SKUG01 = NVL(#SKUG01#, ' ')</a:t>
                      </a:r>
                    </a:p>
                    <a:p>
                      <a:r>
                        <a:rPr lang="en-US" altLang="ko-KR" sz="1000" dirty="0" smtClean="0"/>
                        <a:t>	     , SKUG02 = NVL(#SKUG02#, ' ')</a:t>
                      </a:r>
                    </a:p>
                    <a:p>
                      <a:r>
                        <a:rPr lang="en-US" altLang="ko-KR" sz="1000" dirty="0" smtClean="0"/>
                        <a:t>	     , SKUG03 = NVL(#SKUG03#, ' ')</a:t>
                      </a:r>
                    </a:p>
                    <a:p>
                      <a:r>
                        <a:rPr lang="en-US" altLang="ko-KR" sz="1000" dirty="0" smtClean="0"/>
                        <a:t>	     , SKUG04 = NVL(#SKUG04#, ' ')</a:t>
                      </a:r>
                    </a:p>
                    <a:p>
                      <a:r>
                        <a:rPr lang="en-US" altLang="ko-KR" sz="1000" dirty="0" smtClean="0"/>
                        <a:t>	     , SKUG05 = NVL(#SKUG05#, ' ')</a:t>
                      </a:r>
                    </a:p>
                    <a:p>
                      <a:r>
                        <a:rPr lang="en-US" altLang="ko-KR" sz="1000" dirty="0" smtClean="0"/>
                        <a:t>	     , GRSWGT = TO_NUMBER(NVL(#GRSWGT#, 0))</a:t>
                      </a:r>
                    </a:p>
                    <a:p>
                      <a:r>
                        <a:rPr lang="en-US" altLang="ko-KR" sz="1000" dirty="0" smtClean="0"/>
                        <a:t>	     , NETWGT = TO_NUMBER(NVL(#NETWGT#, 0))</a:t>
                      </a:r>
                    </a:p>
                    <a:p>
                      <a:r>
                        <a:rPr lang="en-US" altLang="ko-KR" sz="1000" dirty="0" smtClean="0"/>
                        <a:t>	     , WGTUNT = NVL(#SHPMTY#, ' ')</a:t>
                      </a:r>
                    </a:p>
                    <a:p>
                      <a:r>
                        <a:rPr lang="en-US" altLang="ko-KR" sz="1000" dirty="0" smtClean="0"/>
                        <a:t>	     , LENGTH = TO_NUMBER(NVL(#LENGTH#, 0))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98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470425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SHPDIORG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	     , WIDTHW = TO_NUMBER(NVL(#WIDTHW#, 0))</a:t>
                      </a:r>
                    </a:p>
                    <a:p>
                      <a:r>
                        <a:rPr lang="en-US" altLang="ko-KR" sz="1000" dirty="0" smtClean="0"/>
                        <a:t>	     , HEIGHT = TO_NUMBER(NVL(#HEIGHT#, 0))</a:t>
                      </a:r>
                    </a:p>
                    <a:p>
                      <a:r>
                        <a:rPr lang="en-US" altLang="ko-KR" sz="1000" dirty="0" smtClean="0"/>
                        <a:t>	     , CUBICM = TO_NUMBER(NVL(#CUBICM#, 0))</a:t>
                      </a:r>
                    </a:p>
                    <a:p>
                      <a:r>
                        <a:rPr lang="en-US" altLang="ko-KR" sz="1000" dirty="0" smtClean="0"/>
                        <a:t>	     , CAPACT = TO_NUMBER(NVL(#CAPACT#, 0))</a:t>
                      </a:r>
                    </a:p>
                    <a:p>
                      <a:r>
                        <a:rPr lang="en-US" altLang="ko-KR" sz="1000" dirty="0" smtClean="0"/>
                        <a:t>	     , PROCHA = NVL(#PROCHA#, ' ')</a:t>
                      </a:r>
                    </a:p>
                    <a:p>
                      <a:r>
                        <a:rPr lang="en-US" altLang="ko-KR" sz="1000" dirty="0" smtClean="0"/>
                        <a:t>	     , AREAKY = NVL(#AREAKY#, ' ')</a:t>
                      </a:r>
                    </a:p>
                    <a:p>
                      <a:r>
                        <a:rPr lang="en-US" altLang="ko-KR" sz="1000" dirty="0" smtClean="0"/>
                        <a:t>	     , LOTA01 = NVL(#LOTA01#, ' ')</a:t>
                      </a:r>
                    </a:p>
                    <a:p>
                      <a:r>
                        <a:rPr lang="en-US" altLang="ko-KR" sz="1000" dirty="0" smtClean="0"/>
                        <a:t>	     , LOTA02 = NVL(#LOTA02#, ' ')</a:t>
                      </a:r>
                    </a:p>
                    <a:p>
                      <a:r>
                        <a:rPr lang="en-US" altLang="ko-KR" sz="1000" dirty="0" smtClean="0"/>
                        <a:t>	     , LOTA03 = NVL(#LOTA03#, ' ')</a:t>
                      </a:r>
                    </a:p>
                    <a:p>
                      <a:r>
                        <a:rPr lang="en-US" altLang="ko-KR" sz="1000" dirty="0" smtClean="0"/>
                        <a:t>	     , LOTA04 = NVL(#LOTA04#, ' ')</a:t>
                      </a:r>
                    </a:p>
                    <a:p>
                      <a:r>
                        <a:rPr lang="en-US" altLang="ko-KR" sz="1000" dirty="0" smtClean="0"/>
                        <a:t>	     , LOTA05 = NVL(#LOTA05#, ' ')</a:t>
                      </a:r>
                    </a:p>
                    <a:p>
                      <a:r>
                        <a:rPr lang="en-US" altLang="ko-KR" sz="1000" dirty="0" smtClean="0"/>
                        <a:t>	     , LOTA06 = NVL(#LOTA06#, ' ')</a:t>
                      </a:r>
                    </a:p>
                    <a:p>
                      <a:r>
                        <a:rPr lang="en-US" altLang="ko-KR" sz="1000" dirty="0" smtClean="0"/>
                        <a:t>	     , LOTA07 = NVL(#LOTA07#, ' ')</a:t>
                      </a:r>
                    </a:p>
                    <a:p>
                      <a:r>
                        <a:rPr lang="en-US" altLang="ko-KR" sz="1000" dirty="0" smtClean="0"/>
                        <a:t>	     , LOTA08 = NVL(#LOTA08#, ' ')</a:t>
                      </a:r>
                    </a:p>
                    <a:p>
                      <a:r>
                        <a:rPr lang="en-US" altLang="ko-KR" sz="1000" dirty="0" smtClean="0"/>
                        <a:t>	     , LOTA09 = NVL(#LOTA09#, ' ')</a:t>
                      </a:r>
                    </a:p>
                    <a:p>
                      <a:r>
                        <a:rPr lang="en-US" altLang="ko-KR" sz="1000" dirty="0" smtClean="0"/>
                        <a:t>	     , LOTA10 = NVL(#LOTA10#, ' ')</a:t>
                      </a:r>
                    </a:p>
                    <a:p>
                      <a:r>
                        <a:rPr lang="en-US" altLang="ko-KR" sz="1000" dirty="0" smtClean="0"/>
                        <a:t>	     , LOTA11 = NVL(#LOTA11#, ' ')</a:t>
                      </a:r>
                    </a:p>
                    <a:p>
                      <a:r>
                        <a:rPr lang="en-US" altLang="ko-KR" sz="1000" dirty="0" smtClean="0"/>
                        <a:t>	     , LOTA12 = NVL(#LOTA12#, ' ')</a:t>
                      </a:r>
                    </a:p>
                    <a:p>
                      <a:r>
                        <a:rPr lang="en-US" altLang="ko-KR" sz="1000" dirty="0" smtClean="0"/>
                        <a:t>	     , LOTA13 = NVL(#LOTA13#, ' ')</a:t>
                      </a:r>
                    </a:p>
                    <a:p>
                      <a:r>
                        <a:rPr lang="en-US" altLang="ko-KR" sz="1000" dirty="0" smtClean="0"/>
                        <a:t>	     , LOTA14 = NVL(#LOTA14#, ' ')</a:t>
                      </a:r>
                    </a:p>
                    <a:p>
                      <a:r>
                        <a:rPr lang="en-US" altLang="ko-KR" sz="1000" dirty="0" smtClean="0"/>
                        <a:t>	     , LOTA15 = NVL(#LOTA15#, ' ')</a:t>
                      </a:r>
                    </a:p>
                    <a:p>
                      <a:r>
                        <a:rPr lang="en-US" altLang="ko-KR" sz="1000" dirty="0" smtClean="0"/>
                        <a:t>	     , LOTA16 = TO_NUMBER(NVL(#LOTA16#, 0))</a:t>
                      </a:r>
                    </a:p>
                    <a:p>
                      <a:r>
                        <a:rPr lang="en-US" altLang="ko-KR" sz="1000" dirty="0" smtClean="0"/>
                        <a:t>	     , LOTA17 = TO_NUMBER(NVL(#LOTA17#, 0))</a:t>
                      </a:r>
                    </a:p>
                    <a:p>
                      <a:r>
                        <a:rPr lang="en-US" altLang="ko-KR" sz="1000" dirty="0" smtClean="0"/>
                        <a:t>	     , LOTA18 = TO_NUMBER(NVL(#LOTA18#, 0))</a:t>
                      </a:r>
                    </a:p>
                    <a:p>
                      <a:r>
                        <a:rPr lang="en-US" altLang="ko-KR" sz="1000" dirty="0" smtClean="0"/>
                        <a:t>	     , LOTA19 = TO_NUMBER(NVL(#LOTA19#, 0))</a:t>
                      </a:r>
                    </a:p>
                    <a:p>
                      <a:r>
                        <a:rPr lang="en-US" altLang="ko-KR" sz="1000" dirty="0" smtClean="0"/>
                        <a:t>	     , LOTA20 = TO_NUMBER(NVL(#LOTA20#, 0))</a:t>
                      </a:r>
                    </a:p>
                    <a:p>
                      <a:r>
                        <a:rPr lang="en-US" altLang="ko-KR" sz="1000" dirty="0" smtClean="0"/>
                        <a:t>	     , AWMSNO = NVL(#AWMSNO#, ' ')</a:t>
                      </a:r>
                    </a:p>
                    <a:p>
                      <a:r>
                        <a:rPr lang="en-US" altLang="ko-KR" sz="1000" dirty="0" smtClean="0"/>
                        <a:t>	     , SXBLNR = NVL(#SXBLNR#, ' ')</a:t>
                      </a:r>
                    </a:p>
                    <a:p>
                      <a:r>
                        <a:rPr lang="en-US" altLang="ko-KR" sz="1000" dirty="0" smtClean="0"/>
                        <a:t>	     , LMODAT = TO_CHAR(SYSDATE,'YYYYMMDD')</a:t>
                      </a:r>
                    </a:p>
                    <a:p>
                      <a:r>
                        <a:rPr lang="en-US" altLang="ko-KR" sz="1000" dirty="0" smtClean="0"/>
                        <a:t>	     , LMOTIM = TO_CHAR(SYSDATE,'HH24MISS')</a:t>
                      </a:r>
                    </a:p>
                    <a:p>
                      <a:r>
                        <a:rPr lang="en-US" altLang="ko-KR" sz="1000" dirty="0" smtClean="0"/>
                        <a:t>	     , LMOUSR = #SES_USER_ID#</a:t>
                      </a:r>
                    </a:p>
                    <a:p>
                      <a:r>
                        <a:rPr lang="en-US" altLang="ko-KR" sz="1000" dirty="0" smtClean="0"/>
                        <a:t>	 WHERE SHPOKY = #SHPOKY# </a:t>
                      </a:r>
                    </a:p>
                    <a:p>
                      <a:r>
                        <a:rPr lang="en-US" altLang="ko-KR" sz="1000" dirty="0" smtClean="0"/>
                        <a:t>	   AND SHPOIT = #SHPOIT#     </a:t>
                      </a:r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SHPDI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055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057653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IF113STKNUM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id="IF113STKNUM_UPDATE"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UPDATE IFWMS113</a:t>
                      </a:r>
                    </a:p>
                    <a:p>
                      <a:r>
                        <a:rPr lang="en-US" altLang="ko-KR" sz="1000" dirty="0" smtClean="0"/>
                        <a:t>	   SET N00101 = LFIMG</a:t>
                      </a:r>
                    </a:p>
                    <a:p>
                      <a:r>
                        <a:rPr lang="en-US" altLang="ko-KR" sz="1000" dirty="0" smtClean="0"/>
                        <a:t>	 WHERE STKNUM = #STKNUM#</a:t>
                      </a:r>
                    </a:p>
                    <a:p>
                      <a:r>
                        <a:rPr lang="en-US" altLang="ko-KR" sz="1000" dirty="0" smtClean="0"/>
                        <a:t>	   AND IFFLG IN ('Y','N')</a:t>
                      </a:r>
                    </a:p>
                    <a:p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IFWMS113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0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56339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SHPDH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id="SHPDH_UPDATE"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UPDATE SHPDH</a:t>
                      </a:r>
                    </a:p>
                    <a:p>
                      <a:r>
                        <a:rPr lang="en-US" altLang="ko-KR" sz="1000" dirty="0" smtClean="0"/>
                        <a:t>	   SET DRELIN = 'V',</a:t>
                      </a:r>
                    </a:p>
                    <a:p>
                      <a:r>
                        <a:rPr lang="en-US" altLang="ko-KR" sz="1000" dirty="0" smtClean="0"/>
                        <a:t>	   	   DOCDAT = #DOCDAT#,</a:t>
                      </a:r>
                    </a:p>
                    <a:p>
                      <a:r>
                        <a:rPr lang="en-US" altLang="ko-KR" sz="1000" dirty="0" smtClean="0"/>
                        <a:t>	   	   VEHINO = NVL(#VEHINO#, ' '),</a:t>
                      </a:r>
                    </a:p>
                    <a:p>
                      <a:r>
                        <a:rPr lang="en-US" altLang="ko-KR" sz="1000" dirty="0" smtClean="0"/>
                        <a:t>	   	   DRIVER = NVL(#DRIVER#, ' '),</a:t>
                      </a:r>
                    </a:p>
                    <a:p>
                      <a:r>
                        <a:rPr lang="en-US" altLang="ko-KR" sz="1000" dirty="0" smtClean="0"/>
                        <a:t>	       LMODAT = TO_CHAR(SYSDATE,'YYYYMMDD'),</a:t>
                      </a:r>
                    </a:p>
                    <a:p>
                      <a:r>
                        <a:rPr lang="en-US" altLang="ko-KR" sz="1000" dirty="0" smtClean="0"/>
                        <a:t>	       LMOTIM = TO_CHAR(SYSDATE,'HH24MISS'),</a:t>
                      </a:r>
                    </a:p>
                    <a:p>
                      <a:r>
                        <a:rPr lang="en-US" altLang="ko-KR" sz="1000" dirty="0" smtClean="0"/>
                        <a:t>	       LMOUSR = #SES_USER_ID#</a:t>
                      </a:r>
                    </a:p>
                    <a:p>
                      <a:r>
                        <a:rPr lang="en-US" altLang="ko-KR" sz="1000" dirty="0" smtClean="0"/>
                        <a:t>	 WHERE SHPOKY = #SHPOKY#</a:t>
                      </a:r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SHPDH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462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68760"/>
            <a:ext cx="6253361" cy="478813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12940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0" baseline="0" dirty="0" smtClean="0">
                          <a:effectLst/>
                        </a:rPr>
                        <a:t>저장 후 </a:t>
                      </a:r>
                      <a:r>
                        <a:rPr lang="en-US" altLang="ko-KR" sz="900" kern="0" baseline="0" dirty="0" err="1" smtClean="0">
                          <a:effectLst/>
                        </a:rPr>
                        <a:t>P_batch_allocation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en-US" sz="900" kern="0" baseline="0" dirty="0" smtClean="0">
                          <a:effectLst/>
                        </a:rPr>
                        <a:t>     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프로시저 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CALL</a:t>
                      </a:r>
                      <a:endParaRPr lang="en-US" sz="900" kern="0" baseline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Rectangular Callout 181"/>
          <p:cNvSpPr/>
          <p:nvPr/>
        </p:nvSpPr>
        <p:spPr>
          <a:xfrm>
            <a:off x="1259632" y="1379385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403648" y="1556791"/>
            <a:ext cx="504056" cy="198949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8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5946279" cy="434951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54569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endParaRPr lang="ko-KR" altLang="ko-KR" sz="900" dirty="0" smtClean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b="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0" dirty="0" smtClean="0">
                          <a:effectLst/>
                          <a:latin typeface="+mn-lt"/>
                        </a:rPr>
                        <a:t>할당 후 </a:t>
                      </a:r>
                      <a:r>
                        <a:rPr lang="en-US" altLang="ko-KR" sz="900" kern="0" dirty="0" smtClean="0">
                          <a:effectLst/>
                          <a:latin typeface="+mn-lt"/>
                        </a:rPr>
                        <a:t>HEAD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</a:rPr>
                        <a:t> GRID </a:t>
                      </a:r>
                      <a:r>
                        <a:rPr lang="ko-KR" altLang="en-US" sz="900" kern="0" baseline="0" dirty="0" err="1" smtClean="0">
                          <a:effectLst/>
                          <a:latin typeface="+mn-lt"/>
                        </a:rPr>
                        <a:t>재조회</a:t>
                      </a:r>
                      <a:endParaRPr lang="en-US" altLang="ko-KR" sz="900" kern="0" baseline="0" dirty="0" smtClean="0">
                        <a:effectLst/>
                        <a:latin typeface="+mn-lt"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900" kern="0" baseline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할당 후 </a:t>
                      </a:r>
                      <a:r>
                        <a:rPr lang="en-US" altLang="ko-KR" sz="900" kern="0" baseline="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ITEM GRID </a:t>
                      </a:r>
                      <a:r>
                        <a:rPr lang="ko-KR" altLang="en-US" sz="900" kern="0" baseline="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재조회</a:t>
                      </a:r>
                      <a:endParaRPr lang="en-US" altLang="ko-KR" sz="900" kern="0" baseline="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228600" marR="0" indent="-22860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[DL04]</a:t>
                      </a:r>
                      <a:r>
                        <a:rPr lang="ko-KR" altLang="en-US" sz="900" kern="0" baseline="0" dirty="0" err="1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오더할당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관리 화면으로 이동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marL="228600" indent="-228600" latinLnBrk="1" hangingPunct="0">
                        <a:spcAft>
                          <a:spcPts val="0"/>
                        </a:spcAft>
                        <a:buAutoNum type="arabicPeriod"/>
                      </a:pPr>
                      <a:endParaRPr lang="en-US" altLang="ko-KR" sz="900" kern="0" baseline="0" dirty="0" smtClean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  <a:p>
                      <a:pPr marL="0" indent="0" latinLnBrk="1" hangingPunct="0"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프로시저 호출 전까지 저장 </a:t>
                      </a:r>
                      <a:r>
                        <a:rPr lang="ko-KR" altLang="en-US" sz="900" kern="100" dirty="0" err="1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로직과</a:t>
                      </a:r>
                      <a:r>
                        <a:rPr lang="ko-KR" altLang="en-US" sz="900" kern="100" dirty="0" smtClean="0">
                          <a:effectLst/>
                          <a:latin typeface="+mn-lt"/>
                          <a:ea typeface="굴림" panose="020B0600000101010101" pitchFamily="50" charset="-127"/>
                        </a:rPr>
                        <a:t> 동일함</a:t>
                      </a:r>
                      <a:endParaRPr lang="ko-KR" sz="900" kern="100" dirty="0">
                        <a:effectLst/>
                        <a:latin typeface="+mn-lt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467544" y="1954306"/>
            <a:ext cx="5544616" cy="466581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323528" y="1818971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294858" y="3581008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7544" y="3717032"/>
            <a:ext cx="5544616" cy="466581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71600" y="1560031"/>
            <a:ext cx="936104" cy="21278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9" name="Rectangular Callout 181"/>
          <p:cNvSpPr/>
          <p:nvPr/>
        </p:nvSpPr>
        <p:spPr>
          <a:xfrm>
            <a:off x="813249" y="1395755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3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301013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SELECT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BATCHALLOCATION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&lt;select id="BATCHALLOCATION_MAP"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 </a:t>
                      </a:r>
                      <a:r>
                        <a:rPr lang="en-US" altLang="ko-KR" sz="1000" dirty="0" err="1" smtClean="0"/>
                        <a:t>resultClass</a:t>
                      </a:r>
                      <a:r>
                        <a:rPr lang="en-US" altLang="ko-KR" sz="1000" dirty="0" smtClean="0"/>
                        <a:t>="</a:t>
                      </a:r>
                      <a:r>
                        <a:rPr lang="en-US" altLang="ko-KR" sz="1000" dirty="0" err="1" smtClean="0"/>
                        <a:t>DataMap</a:t>
                      </a:r>
                      <a:r>
                        <a:rPr lang="en-US" altLang="ko-KR" sz="1000" dirty="0" smtClean="0"/>
                        <a:t>"&gt;</a:t>
                      </a:r>
                    </a:p>
                    <a:p>
                      <a:r>
                        <a:rPr lang="en-US" altLang="ko-KR" sz="1000" dirty="0" smtClean="0"/>
                        <a:t>	 { call P_BATCH_ALLOCATION( #SHPOKY#, #SES_USER_ID#)}</a:t>
                      </a:r>
                    </a:p>
                    <a:p>
                      <a:r>
                        <a:rPr lang="en-US" altLang="ko-KR" sz="1000" dirty="0" smtClean="0"/>
                        <a:t>&lt;/select&gt;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P_BATCH_ALLOCATION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2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68760"/>
            <a:ext cx="6253361" cy="4788138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45464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DL01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고객오더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effectLst/>
                        </a:rPr>
                        <a:t> </a:t>
                      </a: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 smtClean="0">
                          <a:effectLst/>
                        </a:rPr>
                        <a:t>1.</a:t>
                      </a:r>
                      <a:r>
                        <a:rPr lang="en-US" sz="900" kern="0" baseline="0" dirty="0" smtClean="0">
                          <a:effectLst/>
                        </a:rPr>
                        <a:t> IFWMS113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테이블 삭제</a:t>
                      </a:r>
                      <a:endParaRPr lang="en-US" sz="900" kern="0" dirty="0" smtClean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Rectangular Callout 181"/>
          <p:cNvSpPr/>
          <p:nvPr/>
        </p:nvSpPr>
        <p:spPr>
          <a:xfrm>
            <a:off x="1835696" y="1391028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79712" y="1550579"/>
            <a:ext cx="792088" cy="222237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7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944268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UPDATE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IFWMS113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r>
                        <a:rPr lang="en-US" altLang="ko-KR" sz="1000" dirty="0" smtClean="0"/>
                        <a:t>&lt;update id="IFWMS113_UPDATE" </a:t>
                      </a:r>
                      <a:r>
                        <a:rPr lang="en-US" altLang="ko-KR" sz="1000" dirty="0" err="1" smtClean="0"/>
                        <a:t>parameterClass</a:t>
                      </a:r>
                      <a:r>
                        <a:rPr lang="en-US" altLang="ko-KR" sz="1000" dirty="0" smtClean="0"/>
                        <a:t>="Map"&gt;</a:t>
                      </a:r>
                    </a:p>
                    <a:p>
                      <a:r>
                        <a:rPr lang="en-US" altLang="ko-KR" sz="1000" dirty="0" smtClean="0"/>
                        <a:t>	UPDATE IFWMS113</a:t>
                      </a:r>
                    </a:p>
                    <a:p>
                      <a:r>
                        <a:rPr lang="en-US" altLang="ko-KR" sz="1000" dirty="0" smtClean="0"/>
                        <a:t>	   SET IFFLG = 'Y',</a:t>
                      </a:r>
                    </a:p>
                    <a:p>
                      <a:r>
                        <a:rPr lang="en-US" altLang="ko-KR" sz="1000" dirty="0" smtClean="0"/>
                        <a:t>	       LMODAT = TO_CHAR(SYSDATE,'YYYYMMDD'),</a:t>
                      </a:r>
                    </a:p>
                    <a:p>
                      <a:r>
                        <a:rPr lang="en-US" altLang="ko-KR" sz="1000" dirty="0" smtClean="0"/>
                        <a:t>	       LMOTIM = TO_CHAR(SYSDATE,'HH24MISS')</a:t>
                      </a:r>
                    </a:p>
                    <a:p>
                      <a:r>
                        <a:rPr lang="en-US" altLang="ko-KR" sz="1000" dirty="0" smtClean="0"/>
                        <a:t>	 WHERE VBELN = #SVBELN#</a:t>
                      </a:r>
                    </a:p>
                    <a:p>
                      <a:r>
                        <a:rPr lang="en-US" altLang="ko-KR" sz="1000" dirty="0" smtClean="0"/>
                        <a:t>	 &lt;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 property="SPOSNR"&gt;</a:t>
                      </a:r>
                    </a:p>
                    <a:p>
                      <a:r>
                        <a:rPr lang="en-US" altLang="ko-KR" sz="1000" dirty="0" smtClean="0"/>
                        <a:t>	 AND POSNR = #SPOSNR#</a:t>
                      </a:r>
                    </a:p>
                    <a:p>
                      <a:r>
                        <a:rPr lang="en-US" altLang="ko-KR" sz="1000" dirty="0" smtClean="0"/>
                        <a:t>	 &lt;/</a:t>
                      </a:r>
                      <a:r>
                        <a:rPr lang="en-US" altLang="ko-KR" sz="1000" dirty="0" err="1" smtClean="0"/>
                        <a:t>isNotEmpty</a:t>
                      </a:r>
                      <a:r>
                        <a:rPr lang="en-US" altLang="ko-KR" sz="1000" dirty="0" smtClean="0"/>
                        <a:t>&gt;		 </a:t>
                      </a:r>
                    </a:p>
                    <a:p>
                      <a:r>
                        <a:rPr lang="en-US" altLang="ko-KR" sz="1000" dirty="0" smtClean="0"/>
                        <a:t>	   AND IFFLG IN ('N','Y')</a:t>
                      </a:r>
                    </a:p>
                    <a:p>
                      <a:r>
                        <a:rPr lang="en-US" altLang="ko-KR" sz="1000" dirty="0" smtClean="0"/>
                        <a:t>&lt;/update&gt;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IFWMS113</a:t>
                      </a:r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43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77" y="1124744"/>
            <a:ext cx="4657725" cy="4714875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03607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DL03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</a:rPr>
                        <a:t>창간오더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DL03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창간오더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marR="0" indent="0" algn="l" defTabSz="914400" rtl="0" eaLnBrk="1" fontAlgn="auto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창간오더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</a:t>
                      </a:r>
                      <a:r>
                        <a:rPr lang="ko-KR" sz="900" kern="0" dirty="0" smtClean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문서타입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그룹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지시일자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출하요청일자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거래처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재고분류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ECMS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주문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Item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475656" y="1119562"/>
            <a:ext cx="1944216" cy="30120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331640" y="981637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874986" y="1810469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71600" y="1916832"/>
            <a:ext cx="4392488" cy="381642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0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466954"/>
              </p:ext>
            </p:extLst>
          </p:nvPr>
        </p:nvGraphicFramePr>
        <p:xfrm>
          <a:off x="107504" y="188640"/>
          <a:ext cx="8928992" cy="754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OWNRKY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/>
                        <a:t>SKUMA</a:t>
                      </a:r>
                      <a:endParaRPr lang="ko-KR" altLang="en-US" sz="10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SKUKEY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품번코드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37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6041674" cy="454822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7169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DL03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err="1" smtClean="0">
                          <a:effectLst/>
                        </a:rPr>
                        <a:t>창간오더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DL03</a:t>
                      </a: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출하관리</a:t>
                      </a:r>
                      <a:r>
                        <a:rPr lang="en-US" altLang="ko-KR" sz="900" kern="100" dirty="0" smtClean="0">
                          <a:effectLst/>
                        </a:rPr>
                        <a:t> 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출고오더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err="1" smtClean="0">
                          <a:effectLst/>
                        </a:rPr>
                        <a:t>창간오더</a:t>
                      </a:r>
                      <a:r>
                        <a:rPr lang="ko-KR" altLang="en-US" sz="900" kern="100" dirty="0" smtClean="0">
                          <a:effectLst/>
                        </a:rPr>
                        <a:t> 할당</a:t>
                      </a:r>
                      <a:endParaRPr lang="ko-KR" alt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en-US" sz="900" kern="0" dirty="0" smtClean="0">
                          <a:effectLst/>
                        </a:rPr>
                        <a:t>[DL01]</a:t>
                      </a:r>
                      <a:r>
                        <a:rPr lang="ko-KR" altLang="en-US" sz="900" kern="0" dirty="0" smtClean="0">
                          <a:effectLst/>
                        </a:rPr>
                        <a:t>화면과 동일한 </a:t>
                      </a:r>
                      <a:r>
                        <a:rPr lang="ko-KR" altLang="en-US" sz="900" kern="0" dirty="0" err="1" smtClean="0">
                          <a:effectLst/>
                        </a:rPr>
                        <a:t>로직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2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971324"/>
              </p:ext>
            </p:extLst>
          </p:nvPr>
        </p:nvGraphicFramePr>
        <p:xfrm>
          <a:off x="251520" y="260648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982889"/>
              </p:ext>
            </p:extLst>
          </p:nvPr>
        </p:nvGraphicFramePr>
        <p:xfrm>
          <a:off x="4572000" y="261392"/>
          <a:ext cx="4320480" cy="597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20"/>
                <a:gridCol w="1080120"/>
                <a:gridCol w="1080120"/>
                <a:gridCol w="1080120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54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50374"/>
              </p:ext>
            </p:extLst>
          </p:nvPr>
        </p:nvGraphicFramePr>
        <p:xfrm>
          <a:off x="107504" y="217592"/>
          <a:ext cx="8928992" cy="493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테이블명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컬럼명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표시명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/>
                        <a:t>비고</a:t>
                      </a:r>
                      <a:endParaRPr lang="ko-KR" altLang="en-US" sz="11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216024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36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98102"/>
              </p:ext>
            </p:extLst>
          </p:nvPr>
        </p:nvGraphicFramePr>
        <p:xfrm>
          <a:off x="107504" y="141116"/>
          <a:ext cx="8928000" cy="66002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00"/>
                <a:gridCol w="1584000"/>
                <a:gridCol w="720000"/>
                <a:gridCol w="1656001"/>
                <a:gridCol w="1008001"/>
                <a:gridCol w="1584000"/>
                <a:gridCol w="1799998"/>
              </a:tblGrid>
              <a:tr h="3159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WmsOutbound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6284282">
                <a:tc gridSpan="6">
                  <a:txBody>
                    <a:bodyPr/>
                    <a:lstStyle/>
                    <a:p>
                      <a:endParaRPr lang="en-US" altLang="ko-KR" sz="10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74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39287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900" dirty="0" smtClean="0">
                          <a:effectLst/>
                          <a:latin typeface="+mn-lt"/>
                        </a:rPr>
                        <a:t>BZ01</a:t>
                      </a:r>
                      <a:endParaRPr lang="ko-KR" sz="900" dirty="0">
                        <a:effectLst/>
                        <a:latin typeface="+mn-lt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파트너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+mn-ea"/>
                          <a:ea typeface="+mn-ea"/>
                        </a:rPr>
                        <a:t>BZ01.jsp</a:t>
                      </a:r>
                      <a:endParaRPr lang="ko-KR" sz="900" kern="1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파트너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파트너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en-US" sz="900" kern="0" dirty="0">
                          <a:effectLst/>
                        </a:rPr>
                        <a:t>&gt; </a:t>
                      </a:r>
                      <a:r>
                        <a:rPr lang="ko-KR" altLang="en-US" sz="900" kern="0" dirty="0" smtClean="0">
                          <a:effectLst/>
                        </a:rPr>
                        <a:t>파트너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 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&gt;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파트너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업체코드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업체타입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설명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판매처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권역 조회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</a:rPr>
                        <a:t>   - </a:t>
                      </a:r>
                      <a:r>
                        <a:rPr lang="ko-KR" altLang="en-US" sz="900" kern="0" dirty="0" err="1" smtClean="0">
                          <a:effectLst/>
                        </a:rPr>
                        <a:t>총부코드</a:t>
                      </a:r>
                      <a:r>
                        <a:rPr lang="ko-KR" altLang="en-US" sz="900" kern="0" dirty="0" smtClean="0">
                          <a:effectLst/>
                        </a:rPr>
                        <a:t> 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1640186" y="1826468"/>
            <a:ext cx="1491654" cy="3063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03648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6" name="Rectangular Callout 181"/>
          <p:cNvSpPr/>
          <p:nvPr/>
        </p:nvSpPr>
        <p:spPr>
          <a:xfrm>
            <a:off x="1331640" y="1420768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821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576723"/>
              </p:ext>
            </p:extLst>
          </p:nvPr>
        </p:nvGraphicFramePr>
        <p:xfrm>
          <a:off x="107504" y="188640"/>
          <a:ext cx="892899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SKUWC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OWNRKY = #OWNRKY#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SKUKEY = #SKUKEY# 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</a:t>
                      </a:r>
                      <a:endParaRPr lang="ko-KR" altLang="en-US" sz="1000" dirty="0" smtClean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04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1306"/>
              </p:ext>
            </p:extLst>
          </p:nvPr>
        </p:nvGraphicFramePr>
        <p:xfrm>
          <a:off x="107504" y="188640"/>
          <a:ext cx="8928992" cy="100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latin typeface="+mj-lt"/>
                        </a:rPr>
                        <a:t>SKUWC</a:t>
                      </a:r>
                      <a:endParaRPr lang="ko-KR" altLang="en-US" sz="105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WAREKY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/>
                        <a:t>거점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</a:t>
                      </a:r>
                      <a:endParaRPr lang="ko-KR" altLang="en-US" sz="105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OWNRKY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화주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SKUWC</a:t>
                      </a:r>
                      <a:endParaRPr lang="ko-KR" altLang="en-US" sz="105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SKUKEY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품번코드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105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426507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SM01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단위구성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SM01.jsp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SKU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단위구성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en-US" sz="900" kern="0" dirty="0">
                          <a:effectLst/>
                        </a:rPr>
                        <a:t>&gt; </a:t>
                      </a:r>
                      <a:r>
                        <a:rPr lang="en-US" altLang="ko-KR" sz="900" kern="0" dirty="0" smtClean="0">
                          <a:effectLst/>
                        </a:rPr>
                        <a:t>SKU 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&gt;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단위구성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단위구성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삭제 여부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92112"/>
            <a:ext cx="4680520" cy="2791521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640186" y="1826468"/>
            <a:ext cx="1779686" cy="23438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03648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66280" y="2636018"/>
            <a:ext cx="4513832" cy="165707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899592" y="2508881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0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67050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SM01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단위구성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SM01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</a:rPr>
                        <a:t>SKU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SKU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재고 반영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4, 6.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5, 7.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5" y="1052736"/>
            <a:ext cx="5962939" cy="48672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20386" y="1124768"/>
            <a:ext cx="57920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81988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35680" y="1124768"/>
            <a:ext cx="53997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5542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645808" y="560726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586004" y="54812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6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55914" y="1124768"/>
            <a:ext cx="110808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2" name="Rectangular Callout 181"/>
          <p:cNvSpPr/>
          <p:nvPr/>
        </p:nvSpPr>
        <p:spPr>
          <a:xfrm>
            <a:off x="1475656" y="101675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33840" y="560726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5" name="Rectangular Callout 181"/>
          <p:cNvSpPr/>
          <p:nvPr/>
        </p:nvSpPr>
        <p:spPr>
          <a:xfrm>
            <a:off x="2874036" y="54812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7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45808" y="3915048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586004" y="378904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3840" y="3915048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874036" y="378904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5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1988" y="1628800"/>
            <a:ext cx="5946196" cy="25922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3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284754"/>
              </p:ext>
            </p:extLst>
          </p:nvPr>
        </p:nvGraphicFramePr>
        <p:xfrm>
          <a:off x="107504" y="260648"/>
          <a:ext cx="4464496" cy="564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TSPKEY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TSPKEY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DELMAK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DELMAK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CHKSHA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CHKSHA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NAME03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ADDR05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CITY01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CITY01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REGN01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REGN01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76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POSTCD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POSTCD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CMCDV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NATNKY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NATNKY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93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80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TELN03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FAXTL1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FAXTL1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159420"/>
              </p:ext>
            </p:extLst>
          </p:nvPr>
        </p:nvGraphicFramePr>
        <p:xfrm>
          <a:off x="4572000" y="260648"/>
          <a:ext cx="4464496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6124"/>
                <a:gridCol w="1116124"/>
                <a:gridCol w="1116124"/>
                <a:gridCol w="1116124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테이블명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컬럼명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표시명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비고</a:t>
                      </a:r>
                      <a:endParaRPr lang="ko-KR" altLang="en-US" sz="100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 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FAXTL2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FAXTL2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TAXCD1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TAXCD1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TAXCD2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TAXCD2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VATREG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VATREG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POBOX1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POBOX1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POBPC1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POBPC1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WADN01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WADT01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WADT01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WADT02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WADT02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WADM01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WADM01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EXCOMK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EXCOMK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INDOVA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INDOVA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PLOCOV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PLOCOV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222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DRECLO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DRECLO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850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INDUAC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INDUAC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480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WAHMA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DSORKY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DSORKY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09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42678"/>
            <a:ext cx="5918523" cy="283845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50326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SM01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단위구성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SM01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en-US" sz="900" kern="1200" dirty="0" smtClean="0">
                          <a:effectLst/>
                          <a:latin typeface="Times New Roman" panose="02020603050405020304" pitchFamily="18" charset="0"/>
                        </a:rPr>
                        <a:t>SKU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단위구성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err="1" smtClean="0">
                          <a:effectLst/>
                        </a:rPr>
                        <a:t>그리드에서</a:t>
                      </a:r>
                      <a:r>
                        <a:rPr lang="ko-KR" altLang="en-US" sz="900" kern="0" dirty="0" smtClean="0">
                          <a:effectLst/>
                        </a:rPr>
                        <a:t> 선택한 </a:t>
                      </a:r>
                      <a:r>
                        <a:rPr lang="en-US" altLang="ko-KR" sz="900" kern="0" dirty="0" smtClean="0">
                          <a:effectLst/>
                        </a:rPr>
                        <a:t>Row</a:t>
                      </a:r>
                      <a:r>
                        <a:rPr lang="ko-KR" altLang="en-US" sz="900" kern="0" dirty="0" smtClean="0">
                          <a:effectLst/>
                        </a:rPr>
                        <a:t>의 상세정보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224528" y="2060848"/>
            <a:ext cx="6075664" cy="230425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11566" y="191683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81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728853"/>
              </p:ext>
            </p:extLst>
          </p:nvPr>
        </p:nvGraphicFramePr>
        <p:xfrm>
          <a:off x="107504" y="188640"/>
          <a:ext cx="8928990" cy="426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A.WAREKY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,A.MEASKY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,A.SHORTX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,A.CREDAT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,A.CRETIM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,A.CREUSR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,A.LMODAT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,A.LMOTIM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,A.LMOUSR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,A.INDBZL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,A.INDARC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,A.UPDCHK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,A.WAREKY || A.MEASKY AS 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, ' ' AS STATUS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MEASH A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property="WAREKY"&gt;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AND A.WAREKY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BY A.MEASKY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06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332352"/>
              </p:ext>
            </p:extLst>
          </p:nvPr>
        </p:nvGraphicFramePr>
        <p:xfrm>
          <a:off x="107504" y="188640"/>
          <a:ext cx="8928992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MEASH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smtClean="0"/>
                        <a:t>거점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MEASH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단위구성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MEASH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설명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MEASH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MEASH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MEASH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생성자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MEASH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MEASH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MEASH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수정자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MEASH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INDBZL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MEASH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INDARC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93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129691"/>
              </p:ext>
            </p:extLst>
          </p:nvPr>
        </p:nvGraphicFramePr>
        <p:xfrm>
          <a:off x="107504" y="188640"/>
          <a:ext cx="892899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MEASH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WAREKY,MEASKY,SHORTX,CREDAT,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CRETIM,CREUSR,LMODAT,LMOTIM,LMOUSR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VALUES 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NVL(#WAREKY#,' '),NVL(#MEASKY#,' '),NVL(#SHORTX#,' '),TO_CHAR(SYSDATE,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TO_CHAR(SYSDATE, 'HH24MISS'),#SES_USER_ID#,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'YYYYMMDD'),TO_CHAR(SYSDATE, 'HH24MISS'),#SES_USER_ID#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63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834687"/>
              </p:ext>
            </p:extLst>
          </p:nvPr>
        </p:nvGraphicFramePr>
        <p:xfrm>
          <a:off x="107504" y="188640"/>
          <a:ext cx="8928990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MEASH SET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SHORTX = #SHORTX#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INDBZL = #INDBZL#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INDARC = #INDARC#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UPDCHK = #UPDCHK#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MEASKY = #MEASKY# 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4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093909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DELETE FROM MEASH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MEASKY = #MEASKY#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7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8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SM01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단위구성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SM01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</a:rPr>
                        <a:t>SKU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SKU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재고 반영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4, 6.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5, 7.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45" y="1052736"/>
            <a:ext cx="5962939" cy="486727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20386" y="1124768"/>
            <a:ext cx="57920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81988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35680" y="1124768"/>
            <a:ext cx="53997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5542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645808" y="560726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586004" y="54812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6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555914" y="1124768"/>
            <a:ext cx="110808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2" name="Rectangular Callout 181"/>
          <p:cNvSpPr/>
          <p:nvPr/>
        </p:nvSpPr>
        <p:spPr>
          <a:xfrm>
            <a:off x="1475656" y="101675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33840" y="560726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5" name="Rectangular Callout 181"/>
          <p:cNvSpPr/>
          <p:nvPr/>
        </p:nvSpPr>
        <p:spPr>
          <a:xfrm>
            <a:off x="2874036" y="54812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7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45808" y="3915048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586004" y="378904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3840" y="3915048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874036" y="378904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5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1988" y="4401272"/>
            <a:ext cx="5946196" cy="147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7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653384"/>
              </p:ext>
            </p:extLst>
          </p:nvPr>
        </p:nvGraphicFramePr>
        <p:xfrm>
          <a:off x="107504" y="188640"/>
          <a:ext cx="8928990" cy="441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B.WAREKY AS 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,B.MEASKY AS 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,B.ITEMNO AS ITEMNO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,B.UOMKEY AS UOMKEY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,B.QTPUOM AS QTPUOM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,B.INDDFU AS INDDFU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,B.DISREC AS DISREC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,B.DISSHP AS DISSHP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,B.DISTAS AS DISTAS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,B.UPDCHK AS UPDCHK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,B.WAREKY || B.MEASKY AS 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, ' ' AS STATUS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 MEASH 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INNER JOIN MEASI B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ON A.WAREKY = B.WAREKY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AND A.MEASKY = B.MEASKY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"WAREKY"&gt;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AND A.WAREKY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"MEASKY"&gt;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AND A.MEASKY = #MEASKY#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BY B.MEASKY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97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288729"/>
              </p:ext>
            </p:extLst>
          </p:nvPr>
        </p:nvGraphicFramePr>
        <p:xfrm>
          <a:off x="107504" y="188640"/>
          <a:ext cx="8928992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MEASI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aseline="0" dirty="0" smtClean="0"/>
                        <a:t>거점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MEASI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단위구성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MEASI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ITEMNO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LineNo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MEASI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UOMKEY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MEASI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QTPUOM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Units </a:t>
                      </a:r>
                      <a:r>
                        <a:rPr lang="en-US" altLang="ko-KR" sz="10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MEASI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INDDFU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단위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MEASI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DISREC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MEASI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DISSHP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 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출하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smtClean="0"/>
                        <a:t>MEASI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DISTAS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10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(Task)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MEASI</a:t>
                      </a:r>
                      <a:endParaRPr lang="ko-KR" alt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UPDCHK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STATUS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85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13760"/>
              </p:ext>
            </p:extLst>
          </p:nvPr>
        </p:nvGraphicFramePr>
        <p:xfrm>
          <a:off x="107504" y="188640"/>
          <a:ext cx="892899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MEASI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WAREKY,MEASKY,ITEMNO,UOMKEY,QTPUOM,INDDFU,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DISREC,DISSHP,DISTAS,LENGTH,WIDTHW,HEIGHT,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CUBICM,CREDAT,CRETIM,CREUSR,LMODAT,LMOTIM,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LMOUSR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VALUES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NVL(#WAREKY#,' '),NVL(#MEASKY#,' '),NVL(#ITEMNO#,' '),NVL(#UOMKEY#,' '),TO_NUMBER(NVL(TRIM(#QTPUOM#), 0)),NVL(#INDDFU#,'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NVL(#DISREC#,' '),NVL(#DISSHP#,' '),NVL(#DISTAS#,' '),TO_NUMBER(NVL(TRIM(#LENGTH#), 0)),TO_NUMBER(NVL(TRIM(#WIDTHW#), 0)),TO_NUMBER(NVL(TRIM(#HEIGHT#), 0)),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TO_NUMBER(NVL(TRIM(#CUBICM#), 0)),TO_CHAR(SYSDATE, 'YYYYMMDD'),TO_CHAR(SYSDATE, 'HH24MISS'),#SES_USER_ID#,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TO_CHAR(SYSDATE, 'YYYYMMDD'),TO_CHAR(SYSDATE, 'HH24MISS'),#SES_USER_ID#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27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8292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MA01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영역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MA01.jsp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구성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거점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en-US" sz="900" kern="0" dirty="0">
                          <a:effectLst/>
                        </a:rPr>
                        <a:t>&gt; </a:t>
                      </a:r>
                      <a:r>
                        <a:rPr lang="ko-KR" altLang="en-US" sz="900" kern="0" dirty="0" smtClean="0">
                          <a:effectLst/>
                        </a:rPr>
                        <a:t>구성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 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&gt;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영역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</a:t>
                      </a:r>
                      <a:r>
                        <a:rPr lang="ko-KR" sz="900" kern="0" dirty="0" smtClean="0">
                          <a:effectLst/>
                        </a:rPr>
                        <a:t> </a:t>
                      </a:r>
                      <a:r>
                        <a:rPr lang="ko-KR" sz="900" kern="0" dirty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창고유형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15689"/>
            <a:ext cx="4695825" cy="2600325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746336" y="1826468"/>
            <a:ext cx="1389062" cy="3063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509798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282304" y="2636018"/>
            <a:ext cx="4119650" cy="144105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1115616" y="2508881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23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5793"/>
              </p:ext>
            </p:extLst>
          </p:nvPr>
        </p:nvGraphicFramePr>
        <p:xfrm>
          <a:off x="107504" y="188640"/>
          <a:ext cx="8928990" cy="381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MEASI SET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QTPUOM = #QTPUOM#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INDDFU = #INDDFU#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DISREC = #DISREC#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DISSHP = #DISSHP#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DISTAS = #DISTAS#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UOMKEY = #UOMKEY#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LENGTH = #LENGTH#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WIDTHW = #WIDTHW#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HEIGHT = #HEIGHT#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CUBICM = #CUBICM#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INDBZL = #INDBZL#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INDARC = #INDARC#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UPDCHK = #UPDCHK#,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MEASKY = #MEASKY#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ITEMNO = #ITEMNO#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9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191703"/>
              </p:ext>
            </p:extLst>
          </p:nvPr>
        </p:nvGraphicFramePr>
        <p:xfrm>
          <a:off x="107504" y="188640"/>
          <a:ext cx="892899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MEASHSub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DELETE FROM MEASI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MEASKY = #MEASKY#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AND ITEMNO = #ITEMNO#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MEASI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45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563118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SP01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SET/BOM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SP01.jsp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SKU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SET/BOM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en-US" sz="900" kern="0" dirty="0">
                          <a:effectLst/>
                        </a:rPr>
                        <a:t>&gt; </a:t>
                      </a:r>
                      <a:r>
                        <a:rPr lang="en-US" altLang="ko-KR" sz="900" kern="0" dirty="0" smtClean="0">
                          <a:effectLst/>
                        </a:rPr>
                        <a:t>SKU 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</a:rPr>
                        <a:t>SET/BOM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en-US" altLang="ko-KR" sz="900" kern="0" dirty="0" smtClean="0">
                          <a:effectLst/>
                        </a:rPr>
                        <a:t>SET </a:t>
                      </a:r>
                      <a:r>
                        <a:rPr lang="ko-KR" altLang="en-US" sz="900" kern="0" dirty="0" err="1" smtClean="0">
                          <a:effectLst/>
                        </a:rPr>
                        <a:t>품번코드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93316"/>
            <a:ext cx="4996562" cy="262096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602000" y="1926000"/>
            <a:ext cx="1779686" cy="23438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03648" y="1718171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994272" y="2780034"/>
            <a:ext cx="4585840" cy="1441054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827584" y="2580889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57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63511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SP01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SET/BOM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SP01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</a:rPr>
                        <a:t>SKU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SET/BOM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삭제</a:t>
                      </a:r>
                      <a:r>
                        <a:rPr lang="ko-KR" altLang="en-US" sz="900" kern="0" dirty="0" smtClean="0">
                          <a:effectLst/>
                        </a:rPr>
                        <a:t>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3, 5.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4, 6.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3" y="1115239"/>
            <a:ext cx="6000078" cy="4762033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20386" y="1151936"/>
            <a:ext cx="57920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81988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35680" y="1151936"/>
            <a:ext cx="53997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55422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645808" y="5571232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586004" y="544522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5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33840" y="5571232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5" name="Rectangular Callout 181"/>
          <p:cNvSpPr/>
          <p:nvPr/>
        </p:nvSpPr>
        <p:spPr>
          <a:xfrm>
            <a:off x="2874036" y="544522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6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1988" y="1628800"/>
            <a:ext cx="5946196" cy="25922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45808" y="3915048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586004" y="378904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3840" y="3915048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874036" y="378904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65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991863"/>
              </p:ext>
            </p:extLst>
          </p:nvPr>
        </p:nvGraphicFramePr>
        <p:xfrm>
          <a:off x="107504" y="188640"/>
          <a:ext cx="8928990" cy="3505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A.WAREKY||A.PACKID AS 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A.PACKID,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NVL(B.DESC01,' ') AS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A.PAKQTY AS PAKQTY,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STATUS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PAKMA 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SKUMA B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B.OWNRKY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B.SKUKEY = A.PACKID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1=1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"WAREKY"&gt;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A.WAREKY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GROUP BY A.WAREKY, A.PACKID, A.PAKQTY, B.DESC01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ORDER BY A.WAREKY, A.PACKID, A.PAKQTY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21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8317273"/>
              </p:ext>
            </p:extLst>
          </p:nvPr>
        </p:nvGraphicFramePr>
        <p:xfrm>
          <a:off x="107504" y="188640"/>
          <a:ext cx="8928992" cy="1508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PACKID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SHORTX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PAKQTY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STATUS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132835"/>
              </p:ext>
            </p:extLst>
          </p:nvPr>
        </p:nvGraphicFramePr>
        <p:xfrm>
          <a:off x="107504" y="188640"/>
          <a:ext cx="892899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PAKMA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WAREKY,PACKID,SKUKEY,SORTSQ,DESC01,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SHORTX,UOMQTY,PAKQTY,CREDAT,CRETIM,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CREUSR,LMODAT,LMOTIM,LMOUSR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VALUES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#WAREKY#,NVL(#PACKID#,' '),NVL(#SKUKEY#,' '),#SORTSQ#,NVL(#DESC01#,'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NVL(#SETSKUNM#,' '),TO_NUMBER(NVL(TRIM(#UOMQTY#), 0)),TO_NUMBER(NVL(TRIM(#PAKQTY#), 0)),TO_CHAR(SYSDATE, 'YYYYMMDD'),TO_CHAR(SYSDATE,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#SES_USER_ID#,TO_CHAR(SYSDATE, 'YYYYMMDD'),TO_CHAR(SYSDATE, 'HH24MISS'),#SES_USER_ID#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206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051620"/>
              </p:ext>
            </p:extLst>
          </p:nvPr>
        </p:nvGraphicFramePr>
        <p:xfrm>
          <a:off x="107504" y="188640"/>
          <a:ext cx="892899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PAKMA SET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UOMQTY = #UOMQTY#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PACKID = #PACKID#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SKUKEY = #SKUKEY#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00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064788"/>
              </p:ext>
            </p:extLst>
          </p:nvPr>
        </p:nvGraphicFramePr>
        <p:xfrm>
          <a:off x="107504" y="188640"/>
          <a:ext cx="8928990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PAKMAHEAD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FROM PAKMA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PACKID = #PACKID#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9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205723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SP01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SET/BOM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SP01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en-US" altLang="ko-KR" sz="900" kern="100" dirty="0" smtClean="0">
                          <a:effectLst/>
                        </a:rPr>
                        <a:t>SKU</a:t>
                      </a:r>
                      <a:r>
                        <a:rPr lang="ko-KR" altLang="en-US" sz="900" kern="100" dirty="0" smtClean="0">
                          <a:effectLst/>
                        </a:rPr>
                        <a:t>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SET/BOM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</a:t>
                      </a:r>
                      <a:r>
                        <a:rPr lang="en-US" altLang="ko-KR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</a:rPr>
                        <a:t>삭제</a:t>
                      </a:r>
                      <a:r>
                        <a:rPr lang="ko-KR" altLang="en-US" sz="900" kern="0" dirty="0" smtClean="0">
                          <a:effectLst/>
                        </a:rPr>
                        <a:t>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3, 5.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4, 6.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3" y="1115239"/>
            <a:ext cx="6000078" cy="4762033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20386" y="1151936"/>
            <a:ext cx="57920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81988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35680" y="1151936"/>
            <a:ext cx="539976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55422" y="105273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645808" y="5571232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586004" y="544522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5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33840" y="5571232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5" name="Rectangular Callout 181"/>
          <p:cNvSpPr/>
          <p:nvPr/>
        </p:nvSpPr>
        <p:spPr>
          <a:xfrm>
            <a:off x="2874036" y="5445224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6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1988" y="4437112"/>
            <a:ext cx="5946196" cy="136815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45808" y="3915048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586004" y="378904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3840" y="3915048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874036" y="378904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7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608710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MA01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영역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MA01.jsp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구성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영역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4. </a:t>
                      </a:r>
                      <a:r>
                        <a:rPr lang="ko-KR" altLang="en-US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선택한 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6192688" cy="371475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95178" y="1728000"/>
            <a:ext cx="7092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56780" y="162880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54488" y="1728000"/>
            <a:ext cx="756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974230" y="1628800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214000" y="4968000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154196" y="48419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3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3" name="Rectangular Callout 181"/>
          <p:cNvSpPr/>
          <p:nvPr/>
        </p:nvSpPr>
        <p:spPr>
          <a:xfrm>
            <a:off x="2367590" y="484199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4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66000" y="4968000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3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31700"/>
              </p:ext>
            </p:extLst>
          </p:nvPr>
        </p:nvGraphicFramePr>
        <p:xfrm>
          <a:off x="107504" y="188640"/>
          <a:ext cx="8928990" cy="624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A.WAREKY||A.PACKID AS 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A.WAREKY AS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A.PACKID AS PACKID,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NVL(SM.DESC01,' ') AS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A.PAKQTY AS PAKQTY,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A.SKUKEY AS SKUKEY,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NVL(SM2.DESC01,' ') AS DESC01,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A.UOMQTY AS UOMQTY,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A.SORTSQ AS SORTSQ,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A.CREDAT AS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A.CRETIM AS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A.CREUSR AS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CU.NMLAST AS CUSRNM,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A.LMODAT AS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A.LMOTIM AS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A.LMOUSR AS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LU.NMLAST AS LUSRNM,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' ' AS STATUS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FROM PAKMA 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SKUMA SM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SM.OWNRKY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SM.SKUKEY = A.PACKID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SKUMA SM2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SM2.OWNRKY = #SES_OWNER#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AND SM2.SKUKEY = A.SKUKEY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USRMA CU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CU.USERID = A.CREUSR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LEFT OUTER JOIN USRMA LU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ON LU.USERID = A.CREUSR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WHERE 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"WAREKY"&gt;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A.WAREKY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"PACKID"&gt;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AND A.PACKID = #PACKID#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ORDER BY A.SORTSQ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SKUMA </a:t>
                      </a:r>
                    </a:p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USRMA 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551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011275"/>
              </p:ext>
            </p:extLst>
          </p:nvPr>
        </p:nvGraphicFramePr>
        <p:xfrm>
          <a:off x="107504" y="188640"/>
          <a:ext cx="8928992" cy="452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WAREKY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PACKID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PAKQTY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SKUKEY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SKUMA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DESC01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057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UOMQTY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SORTSQ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37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CREUSR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NMLAST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LMODAT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LMOTIM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PAKMA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LMOUSR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USRMA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NMLAST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STATUS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7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508354"/>
              </p:ext>
            </p:extLst>
          </p:nvPr>
        </p:nvGraphicFramePr>
        <p:xfrm>
          <a:off x="107504" y="188640"/>
          <a:ext cx="892899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/>
                        <a:t>입력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PAKMA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WAREKY,PACKID,SKUKEY,SORTSQ,DESC01,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SHORTX,UOMQTY,PAKQTY,CREDAT,CRETIM,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CREUSR,LMODAT,LMOTIM,LMOUSR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VALUES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#WAREKY#,NVL(#PACKID#,' '),NVL(#SKUKEY#,' '),#SORTSQ#,NVL(#DESC01#,' 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NVL(#SETSKUNM#,' '),TO_NUMBER(NVL(TRIM(#UOMQTY#), 0)),TO_NUMBER(NVL(TRIM(#PAKQTY#), 0)),TO_CHAR(SYSDATE, 'YYYYMMDD'),TO_CHAR(SYSDATE,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#SES_USER_ID#,TO_CHAR(SYSDATE, 'YYYYMMDD'),TO_CHAR(SYSDATE, 'HH24MISS'),#SES_USER_ID#</a:t>
                      </a:r>
                    </a:p>
                    <a:p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753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525920"/>
              </p:ext>
            </p:extLst>
          </p:nvPr>
        </p:nvGraphicFramePr>
        <p:xfrm>
          <a:off x="107504" y="188640"/>
          <a:ext cx="8928990" cy="1981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수정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PAKMA SET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UOMQTY = #UOMQTY# 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LMODAT = TO_CHAR(SYSDATE, 'YYYYMMDD'),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LMOTIM = TO_CHAR(SYSDATE, 'HH24MISS'),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LMOUSR = #SES_USER_ID#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PACKID = #PACKID#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SKUKEY = #SKUKEY#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31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240406"/>
              </p:ext>
            </p:extLst>
          </p:nvPr>
        </p:nvGraphicFramePr>
        <p:xfrm>
          <a:off x="107504" y="188640"/>
          <a:ext cx="892899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smtClean="0"/>
                        <a:t>삭제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</a:t>
                      </a:r>
                      <a:endParaRPr lang="ko-KR" altLang="en-US" sz="11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DELETE FROM PAKMA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WHERE 1 = 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WAREKY = #WAREKY# 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PACKID = #PACKID#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AND SKUKEY = #SKUKEY#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PAKMA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4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29392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TP01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적치전략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TP01.jsp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 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적치전략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마스터관리 </a:t>
                      </a:r>
                      <a:r>
                        <a:rPr lang="en-US" altLang="ko-KR" sz="900" kern="0" dirty="0" smtClean="0">
                          <a:effectLst/>
                        </a:rPr>
                        <a:t>&gt;</a:t>
                      </a:r>
                      <a:r>
                        <a:rPr lang="en-US" sz="900" kern="0" dirty="0" smtClean="0">
                          <a:effectLst/>
                        </a:rPr>
                        <a:t>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적치전략 </a:t>
                      </a:r>
                      <a:r>
                        <a:rPr lang="ko-KR" sz="900" kern="0" dirty="0" smtClean="0">
                          <a:effectLst/>
                        </a:rPr>
                        <a:t>조회 </a:t>
                      </a:r>
                      <a:r>
                        <a:rPr lang="ko-KR" sz="900" kern="0" dirty="0">
                          <a:effectLst/>
                        </a:rPr>
                        <a:t>화면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sz="900" kern="0" dirty="0">
                          <a:effectLst/>
                        </a:rPr>
                        <a:t>조회항목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dirty="0" smtClean="0">
                          <a:effectLst/>
                        </a:rPr>
                        <a:t>거점 </a:t>
                      </a:r>
                      <a:r>
                        <a:rPr lang="ko-KR" sz="900" kern="0" dirty="0" smtClean="0">
                          <a:effectLst/>
                        </a:rPr>
                        <a:t>조회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- </a:t>
                      </a:r>
                      <a:r>
                        <a:rPr lang="ko-KR" altLang="en-US" sz="900" kern="0" baseline="0" dirty="0" err="1" smtClean="0">
                          <a:effectLst/>
                        </a:rPr>
                        <a:t>적치전략키</a:t>
                      </a:r>
                      <a:r>
                        <a:rPr lang="ko-KR" sz="900" kern="0" dirty="0" smtClean="0">
                          <a:effectLst/>
                        </a:rPr>
                        <a:t> 조회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1" y="1816842"/>
            <a:ext cx="4721671" cy="2476254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1640186" y="1826468"/>
            <a:ext cx="1683010" cy="306388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5" name="Rectangular Callout 181"/>
          <p:cNvSpPr/>
          <p:nvPr/>
        </p:nvSpPr>
        <p:spPr>
          <a:xfrm>
            <a:off x="1403648" y="1628800"/>
            <a:ext cx="288032" cy="270669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66280" y="2708026"/>
            <a:ext cx="4513832" cy="1369046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/>
          </a:p>
        </p:txBody>
      </p:sp>
      <p:sp>
        <p:nvSpPr>
          <p:cNvPr id="27" name="Rectangular Callout 181"/>
          <p:cNvSpPr/>
          <p:nvPr/>
        </p:nvSpPr>
        <p:spPr>
          <a:xfrm>
            <a:off x="899592" y="2580889"/>
            <a:ext cx="288032" cy="272047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829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220845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TP01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적치전략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TP01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적치전략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smtClean="0">
                          <a:effectLst/>
                        </a:rPr>
                        <a:t>재 조회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2. </a:t>
                      </a:r>
                      <a:r>
                        <a:rPr lang="ko-KR" altLang="en-US" sz="900" kern="0" dirty="0" smtClean="0">
                          <a:effectLst/>
                        </a:rPr>
                        <a:t>추가</a:t>
                      </a:r>
                      <a:r>
                        <a:rPr lang="en-US" sz="900" kern="0" dirty="0" smtClean="0">
                          <a:effectLst/>
                        </a:rPr>
                        <a:t>,</a:t>
                      </a:r>
                      <a:r>
                        <a:rPr lang="en-US" sz="900" kern="0" baseline="0" dirty="0" smtClean="0">
                          <a:effectLst/>
                        </a:rPr>
                        <a:t> </a:t>
                      </a:r>
                      <a:r>
                        <a:rPr lang="ko-KR" altLang="en-US" sz="900" kern="0" dirty="0" smtClean="0">
                          <a:effectLst/>
                        </a:rPr>
                        <a:t>수정</a:t>
                      </a:r>
                      <a:r>
                        <a:rPr lang="en-US" altLang="ko-KR" sz="900" kern="0" dirty="0" smtClean="0">
                          <a:effectLst/>
                        </a:rPr>
                        <a:t>, </a:t>
                      </a:r>
                      <a:r>
                        <a:rPr lang="ko-KR" altLang="en-US" sz="900" kern="0" dirty="0" smtClean="0">
                          <a:effectLst/>
                        </a:rPr>
                        <a:t>삭제 한 데이터를 저장</a:t>
                      </a:r>
                      <a:endParaRPr lang="en-US" altLang="ko-KR" sz="900" kern="0" dirty="0" smtClean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3,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900" kern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5.</a:t>
                      </a: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추가</a:t>
                      </a:r>
                      <a:endParaRPr lang="en-US" altLang="ko-KR" sz="900" kern="0" baseline="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altLang="ko-KR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4, 6. </a:t>
                      </a:r>
                      <a:r>
                        <a:rPr lang="ko-KR" altLang="en-US" sz="900" kern="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행 삭제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28700"/>
            <a:ext cx="6120680" cy="4800600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320386" y="112476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5" name="Rectangular Callout 181"/>
          <p:cNvSpPr/>
          <p:nvPr/>
        </p:nvSpPr>
        <p:spPr>
          <a:xfrm>
            <a:off x="281988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sz="900" b="1" kern="1200" dirty="0">
                <a:solidFill>
                  <a:srgbClr val="FFFFFF"/>
                </a:solidFill>
                <a:effectLst/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935680" y="1124768"/>
            <a:ext cx="504000" cy="216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0" name="Rectangular Callout 181"/>
          <p:cNvSpPr/>
          <p:nvPr/>
        </p:nvSpPr>
        <p:spPr>
          <a:xfrm>
            <a:off x="855422" y="1025568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2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645808" y="560726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586004" y="54812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effectLst/>
                <a:latin typeface="나눔고딕"/>
                <a:ea typeface="굴림" panose="020B0600000101010101" pitchFamily="50" charset="-127"/>
              </a:rPr>
              <a:t>5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933840" y="560726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5" name="Rectangular Callout 181"/>
          <p:cNvSpPr/>
          <p:nvPr/>
        </p:nvSpPr>
        <p:spPr>
          <a:xfrm>
            <a:off x="2874036" y="548125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6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1988" y="1628800"/>
            <a:ext cx="5946196" cy="20882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45808" y="344702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3" name="Rectangular Callout 181"/>
          <p:cNvSpPr/>
          <p:nvPr/>
        </p:nvSpPr>
        <p:spPr>
          <a:xfrm>
            <a:off x="2586004" y="33210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3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933840" y="3447024"/>
            <a:ext cx="198000" cy="198000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27" name="Rectangular Callout 181"/>
          <p:cNvSpPr/>
          <p:nvPr/>
        </p:nvSpPr>
        <p:spPr>
          <a:xfrm>
            <a:off x="2874036" y="3321016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1000" b="1" kern="100" dirty="0" smtClean="0">
                <a:solidFill>
                  <a:schemeClr val="bg1"/>
                </a:solidFill>
                <a:latin typeface="나눔고딕"/>
                <a:ea typeface="굴림" panose="020B0600000101010101" pitchFamily="50" charset="-127"/>
              </a:rPr>
              <a:t>4</a:t>
            </a:r>
            <a:endParaRPr lang="ko-KR" sz="1000" b="1" kern="100" dirty="0">
              <a:solidFill>
                <a:schemeClr val="bg1"/>
              </a:solidFill>
              <a:effectLst/>
              <a:latin typeface="나눔고딕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16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22544"/>
              </p:ext>
            </p:extLst>
          </p:nvPr>
        </p:nvGraphicFramePr>
        <p:xfrm>
          <a:off x="35496" y="188640"/>
          <a:ext cx="9073008" cy="655272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17809"/>
                <a:gridCol w="2373867"/>
                <a:gridCol w="615878"/>
                <a:gridCol w="2703605"/>
                <a:gridCol w="874389"/>
                <a:gridCol w="1787460"/>
              </a:tblGrid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</a:t>
                      </a:r>
                      <a:r>
                        <a:rPr lang="en-US" sz="900" kern="100" dirty="0">
                          <a:effectLst/>
                        </a:rPr>
                        <a:t> ID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TP01</a:t>
                      </a:r>
                      <a:endParaRPr lang="ko-KR" sz="9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baseline="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적치전략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  <a:latin typeface="+mn-lt"/>
                          <a:ea typeface="+mn-ea"/>
                        </a:rPr>
                        <a:t>파일명</a:t>
                      </a:r>
                      <a:endParaRPr lang="ko-KR" sz="900" kern="100" dirty="0" smtClean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en-US" altLang="ko-KR" sz="900" dirty="0" smtClean="0">
                          <a:effectLst/>
                          <a:latin typeface="Times New Roman" panose="02020603050405020304" pitchFamily="18" charset="0"/>
                        </a:rPr>
                        <a:t> TP01</a:t>
                      </a:r>
                      <a:r>
                        <a:rPr lang="en-US" altLang="ko-KR" sz="900" kern="100" dirty="0" smtClean="0"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</a:rPr>
                        <a:t>.jsp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</a:tr>
              <a:tr h="230078">
                <a:tc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화면경로</a:t>
                      </a:r>
                      <a:endParaRPr lang="ko-KR" sz="900" kern="10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gridSpan="3">
                  <a:txBody>
                    <a:bodyPr/>
                    <a:lstStyle/>
                    <a:p>
                      <a:pPr algn="just" latinLnBrk="1" hangingPunct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effectLst/>
                        </a:rPr>
                        <a:t>마스터관리</a:t>
                      </a:r>
                      <a:r>
                        <a:rPr lang="en-US" sz="900" kern="100" dirty="0" smtClean="0">
                          <a:effectLst/>
                        </a:rPr>
                        <a:t> </a:t>
                      </a:r>
                      <a:r>
                        <a:rPr lang="en-US" sz="900" kern="100" dirty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전략규칙 </a:t>
                      </a:r>
                      <a:r>
                        <a:rPr lang="en-US" altLang="ko-KR" sz="900" kern="100" dirty="0" smtClean="0">
                          <a:effectLst/>
                        </a:rPr>
                        <a:t>&gt; </a:t>
                      </a:r>
                      <a:r>
                        <a:rPr lang="ko-KR" altLang="en-US" sz="900" kern="100" dirty="0" smtClean="0">
                          <a:effectLst/>
                        </a:rPr>
                        <a:t>적치전략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화면 설명</a:t>
                      </a: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092571">
                <a:tc gridSpan="4">
                  <a:txBody>
                    <a:bodyPr/>
                    <a:lstStyle/>
                    <a:p>
                      <a:pPr algn="ctr" latinLnBrk="1" hangingPunct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</a:endParaRPr>
                    </a:p>
                    <a:p>
                      <a:pPr algn="ctr" latinLnBrk="1" hangingPunct="0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Arial" panose="020B0604020202020204" pitchFamily="34" charset="0"/>
                        <a:ea typeface="굴림" panose="020B0600000101010101" pitchFamily="50" charset="-127"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  <a:p>
                      <a:pPr latinLnBrk="1" hangingPunct="0"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1. </a:t>
                      </a:r>
                      <a:r>
                        <a:rPr lang="ko-KR" altLang="en-US" sz="900" kern="0" dirty="0" err="1" smtClean="0">
                          <a:effectLst/>
                        </a:rPr>
                        <a:t>그리드에서</a:t>
                      </a:r>
                      <a:r>
                        <a:rPr lang="ko-KR" altLang="en-US" sz="900" kern="0" dirty="0" smtClean="0">
                          <a:effectLst/>
                        </a:rPr>
                        <a:t> 선택한 </a:t>
                      </a:r>
                      <a:r>
                        <a:rPr lang="en-US" altLang="ko-KR" sz="900" kern="0" dirty="0" smtClean="0">
                          <a:effectLst/>
                        </a:rPr>
                        <a:t>Row</a:t>
                      </a:r>
                      <a:r>
                        <a:rPr lang="ko-KR" altLang="en-US" sz="900" kern="0" dirty="0" smtClean="0">
                          <a:effectLst/>
                        </a:rPr>
                        <a:t>의 상세정보</a:t>
                      </a:r>
                      <a:r>
                        <a:rPr lang="en-US" sz="900" kern="0" dirty="0">
                          <a:effectLst/>
                        </a:rPr>
                        <a:t> </a:t>
                      </a:r>
                      <a:endParaRPr lang="ko-KR" sz="900" kern="100" dirty="0">
                        <a:effectLst/>
                      </a:endParaRPr>
                    </a:p>
                  </a:txBody>
                  <a:tcPr marL="60151" marR="60151" marT="0" marB="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6" y="1772816"/>
            <a:ext cx="6088626" cy="2524125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224528" y="2060848"/>
            <a:ext cx="6075664" cy="2088232"/>
          </a:xfrm>
          <a:prstGeom prst="roundRect">
            <a:avLst>
              <a:gd name="adj" fmla="val 6557"/>
            </a:avLst>
          </a:prstGeom>
          <a:solidFill>
            <a:srgbClr val="EF4638">
              <a:alpha val="10000"/>
            </a:srgbClr>
          </a:solidFill>
          <a:ln w="19050">
            <a:solidFill>
              <a:srgbClr val="EB1A1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ko-KR" altLang="en-US" dirty="0"/>
          </a:p>
        </p:txBody>
      </p:sp>
      <p:sp>
        <p:nvSpPr>
          <p:cNvPr id="11" name="Rectangular Callout 181"/>
          <p:cNvSpPr/>
          <p:nvPr/>
        </p:nvSpPr>
        <p:spPr>
          <a:xfrm>
            <a:off x="211566" y="1916832"/>
            <a:ext cx="180000" cy="180000"/>
          </a:xfrm>
          <a:prstGeom prst="ellipse">
            <a:avLst/>
          </a:prstGeom>
          <a:solidFill>
            <a:srgbClr val="FF0000"/>
          </a:solidFill>
          <a:ln w="952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square" lIns="0" tIns="0" rIns="0" bIns="0" anchor="ctr">
            <a:noAutofit/>
          </a:bodyPr>
          <a:lstStyle/>
          <a:p>
            <a:pPr algn="ctr" latinLnBrk="1" hangingPunct="0">
              <a:spcAft>
                <a:spcPts val="0"/>
              </a:spcAft>
            </a:pPr>
            <a:r>
              <a:rPr lang="en-US" altLang="ko-KR" sz="900" b="1" dirty="0">
                <a:solidFill>
                  <a:srgbClr val="FFFFFF"/>
                </a:solidFill>
                <a:latin typeface="나눔고딕"/>
                <a:ea typeface="굴림" panose="020B0600000101010101" pitchFamily="50" charset="-127"/>
                <a:cs typeface="Times New Roman" panose="02020603050405020304" pitchFamily="18" charset="0"/>
              </a:rPr>
              <a:t>1</a:t>
            </a:r>
            <a:endParaRPr lang="ko-KR" sz="1000" kern="100" dirty="0">
              <a:effectLst/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12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32580"/>
              </p:ext>
            </p:extLst>
          </p:nvPr>
        </p:nvGraphicFramePr>
        <p:xfrm>
          <a:off x="107504" y="188640"/>
          <a:ext cx="8928990" cy="3657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584176"/>
                <a:gridCol w="720080"/>
                <a:gridCol w="1656184"/>
                <a:gridCol w="1008112"/>
                <a:gridCol w="1584176"/>
                <a:gridCol w="1800198"/>
              </a:tblGrid>
              <a:tr h="2160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smtClean="0"/>
                        <a:t> Type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Module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WmsAdmin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Command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TP01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테이블목록</a:t>
                      </a:r>
                      <a:endParaRPr lang="ko-KR" altLang="en-US" sz="11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WAREKY,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PASTKY,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SHORTX,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CREDAT,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CRETIM,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CREUSR,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LMODAT,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LMOTIM,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LMOUSR,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WAREKY|| PASTKY AS KEY,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' ' AS STATUS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PASTH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WHERE 1=1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"WAREKY"&gt;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AND WAREKY = #WAREKY#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property=</a:t>
                      </a:r>
                      <a:r>
                        <a:rPr lang="en-US" altLang="ko-KR" sz="1000" i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"RANGE_SQL"&gt;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$RANGE_SQL$</a:t>
                      </a:r>
                    </a:p>
                    <a:p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&lt;/</a:t>
                      </a:r>
                      <a:r>
                        <a:rPr lang="en-US" altLang="ko-KR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isNotEmpty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PASTH</a:t>
                      </a:r>
                      <a:endParaRPr lang="ko-KR" altLang="en-US" sz="1000" dirty="0"/>
                    </a:p>
                  </a:txBody>
                  <a:tcPr/>
                </a:tc>
              </a:tr>
              <a:tr h="216024">
                <a:tc gridSpan="6"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29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170356"/>
              </p:ext>
            </p:extLst>
          </p:nvPr>
        </p:nvGraphicFramePr>
        <p:xfrm>
          <a:off x="107504" y="188640"/>
          <a:ext cx="8928992" cy="2766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2248"/>
                <a:gridCol w="2232248"/>
                <a:gridCol w="2232248"/>
                <a:gridCol w="2232248"/>
              </a:tblGrid>
              <a:tr h="144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테이블명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컬럼명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 smtClean="0"/>
                        <a:t>표시명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비고</a:t>
                      </a:r>
                      <a:endParaRPr lang="ko-KR" altLang="en-US" sz="1050" dirty="0"/>
                    </a:p>
                  </a:txBody>
                  <a:tcPr anchor="ctr"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WAREKY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거점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40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PASTKY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적치전략키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SHORTX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설명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355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2119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생성시간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884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생성자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648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LMODAT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수정일자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41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smtClean="0"/>
                        <a:t>PASTH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LMOTIM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수정시간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1177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PASTH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LMOUSR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 smtClean="0"/>
                        <a:t>수정자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 smtClean="0"/>
                        <a:t>DUMMY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  <a:endParaRPr lang="ko-KR" alt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상태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28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mtClean="0">
            <a:latin typeface="나눔고딕 ExtraBold" pitchFamily="50" charset="-127"/>
            <a:ea typeface="나눔고딕 ExtraBold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17947</TotalTime>
  <Words>49336</Words>
  <Application>Microsoft Office PowerPoint</Application>
  <PresentationFormat>화면 슬라이드 쇼(4:3)</PresentationFormat>
  <Paragraphs>29138</Paragraphs>
  <Slides>654</Slides>
  <Notes>652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654</vt:i4>
      </vt:variant>
    </vt:vector>
  </HeadingPairs>
  <TitlesOfParts>
    <vt:vector size="65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sungmin</dc:creator>
  <cp:lastModifiedBy>user</cp:lastModifiedBy>
  <cp:revision>470</cp:revision>
  <cp:lastPrinted>2013-04-25T23:26:17Z</cp:lastPrinted>
  <dcterms:created xsi:type="dcterms:W3CDTF">2012-02-03T01:59:14Z</dcterms:created>
  <dcterms:modified xsi:type="dcterms:W3CDTF">2015-06-30T05:58:43Z</dcterms:modified>
</cp:coreProperties>
</file>